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Trebuchet MS" pitchFamily="32" charset="0"/>
        <a:ea typeface="Microsoft YaHei"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Trebuchet MS" pitchFamily="32" charset="0"/>
        <a:ea typeface="Microsoft YaHei"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rebuchet MS" pitchFamily="32" charset="0"/>
        <a:ea typeface="Microsoft YaHei"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rebuchet MS" pitchFamily="32" charset="0"/>
        <a:ea typeface="Microsoft YaHei"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Trebuchet MS" pitchFamily="32" charset="0"/>
        <a:ea typeface="Microsoft YaHei" charset="-122"/>
        <a:cs typeface="+mn-cs"/>
      </a:defRPr>
    </a:lvl5pPr>
    <a:lvl6pPr marL="2286000" algn="l" defTabSz="914400" rtl="0" eaLnBrk="1" latinLnBrk="0" hangingPunct="1">
      <a:defRPr kern="1200">
        <a:solidFill>
          <a:schemeClr val="bg1"/>
        </a:solidFill>
        <a:latin typeface="Trebuchet MS" pitchFamily="32" charset="0"/>
        <a:ea typeface="Microsoft YaHei" charset="-122"/>
        <a:cs typeface="+mn-cs"/>
      </a:defRPr>
    </a:lvl6pPr>
    <a:lvl7pPr marL="2743200" algn="l" defTabSz="914400" rtl="0" eaLnBrk="1" latinLnBrk="0" hangingPunct="1">
      <a:defRPr kern="1200">
        <a:solidFill>
          <a:schemeClr val="bg1"/>
        </a:solidFill>
        <a:latin typeface="Trebuchet MS" pitchFamily="32" charset="0"/>
        <a:ea typeface="Microsoft YaHei" charset="-122"/>
        <a:cs typeface="+mn-cs"/>
      </a:defRPr>
    </a:lvl7pPr>
    <a:lvl8pPr marL="3200400" algn="l" defTabSz="914400" rtl="0" eaLnBrk="1" latinLnBrk="0" hangingPunct="1">
      <a:defRPr kern="1200">
        <a:solidFill>
          <a:schemeClr val="bg1"/>
        </a:solidFill>
        <a:latin typeface="Trebuchet MS" pitchFamily="32" charset="0"/>
        <a:ea typeface="Microsoft YaHei" charset="-122"/>
        <a:cs typeface="+mn-cs"/>
      </a:defRPr>
    </a:lvl8pPr>
    <a:lvl9pPr marL="3657600" algn="l" defTabSz="914400" rtl="0" eaLnBrk="1" latinLnBrk="0" hangingPunct="1">
      <a:defRPr kern="1200">
        <a:solidFill>
          <a:schemeClr val="bg1"/>
        </a:solidFill>
        <a:latin typeface="Trebuchet MS" pitchFamily="32"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984" y="-66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a:spLocks noGrp="1" noRot="1" noChangeAspect="1" noChangeArrowheads="1"/>
          </p:cNvSpPr>
          <p:nvPr>
            <p:ph type="sldImg"/>
          </p:nvPr>
        </p:nvSpPr>
        <p:spPr bwMode="auto">
          <a:xfrm>
            <a:off x="0" y="695325"/>
            <a:ext cx="0" cy="0"/>
          </a:xfrm>
          <a:prstGeom prst="rect">
            <a:avLst/>
          </a:prstGeom>
          <a:noFill/>
          <a:ln w="9525">
            <a:noFill/>
            <a:round/>
            <a:headEnd/>
            <a:tailEnd/>
          </a:ln>
          <a:effectLst/>
        </p:spPr>
      </p:sp>
      <p:sp>
        <p:nvSpPr>
          <p:cNvPr id="5122"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pl-PL" noProof="0"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0483" name="Rectangle 2"/>
          <p:cNvSpPr txBox="1">
            <a:spLocks noGrp="1" noChangeArrowheads="1"/>
          </p:cNvSpPr>
          <p:nvPr>
            <p:ph type="body" idx="1"/>
          </p:nvPr>
        </p:nvSpPr>
        <p:spPr>
          <a:xfrm>
            <a:off x="685800" y="4343400"/>
            <a:ext cx="5486400" cy="4114800"/>
          </a:xfrm>
          <a:noFill/>
        </p:spPr>
        <p:txBody>
          <a:bodyPr wrap="none" anchor="ctr"/>
          <a:lstStyle/>
          <a:p>
            <a:endParaRPr 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9699" name="Rectangle 2"/>
          <p:cNvSpPr txBox="1">
            <a:spLocks noGrp="1" noChangeArrowheads="1"/>
          </p:cNvSpPr>
          <p:nvPr>
            <p:ph type="body" idx="1"/>
          </p:nvPr>
        </p:nvSpPr>
        <p:spPr>
          <a:xfrm>
            <a:off x="685800" y="4343400"/>
            <a:ext cx="5486400" cy="4114800"/>
          </a:xfrm>
          <a:noFill/>
        </p:spPr>
        <p:txBody>
          <a:bodyPr wrap="none" anchor="ctr"/>
          <a:lstStyle/>
          <a:p>
            <a:endParaRPr lang="pl-P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0723" name="Rectangle 2"/>
          <p:cNvSpPr txBox="1">
            <a:spLocks noGrp="1" noChangeArrowheads="1"/>
          </p:cNvSpPr>
          <p:nvPr>
            <p:ph type="body" idx="1"/>
          </p:nvPr>
        </p:nvSpPr>
        <p:spPr>
          <a:xfrm>
            <a:off x="685800" y="4343400"/>
            <a:ext cx="5486400" cy="4114800"/>
          </a:xfrm>
          <a:noFill/>
        </p:spPr>
        <p:txBody>
          <a:bodyPr wrap="none" anchor="ctr"/>
          <a:lstStyle/>
          <a:p>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1747" name="Rectangle 2"/>
          <p:cNvSpPr txBox="1">
            <a:spLocks noGrp="1" noChangeArrowheads="1"/>
          </p:cNvSpPr>
          <p:nvPr>
            <p:ph type="body" idx="1"/>
          </p:nvPr>
        </p:nvSpPr>
        <p:spPr>
          <a:xfrm>
            <a:off x="685800" y="4343400"/>
            <a:ext cx="5486400" cy="4114800"/>
          </a:xfrm>
          <a:noFill/>
        </p:spPr>
        <p:txBody>
          <a:bodyPr wrap="none" anchor="ctr"/>
          <a:lstStyle/>
          <a:p>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2771" name="Rectangle 2"/>
          <p:cNvSpPr txBox="1">
            <a:spLocks noGrp="1" noChangeArrowheads="1"/>
          </p:cNvSpPr>
          <p:nvPr>
            <p:ph type="body" idx="1"/>
          </p:nvPr>
        </p:nvSpPr>
        <p:spPr>
          <a:xfrm>
            <a:off x="685800" y="4343400"/>
            <a:ext cx="5486400" cy="4114800"/>
          </a:xfrm>
          <a:noFill/>
        </p:spPr>
        <p:txBody>
          <a:bodyPr wrap="none" anchor="ctr"/>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33795" name="Rectangle 2"/>
          <p:cNvSpPr txBox="1">
            <a:spLocks noGrp="1" noChangeArrowheads="1"/>
          </p:cNvSpPr>
          <p:nvPr>
            <p:ph type="body" idx="1"/>
          </p:nvPr>
        </p:nvSpPr>
        <p:spPr>
          <a:xfrm>
            <a:off x="685800" y="4343400"/>
            <a:ext cx="5486400" cy="4114800"/>
          </a:xfrm>
          <a:noFill/>
        </p:spPr>
        <p:txBody>
          <a:bodyPr wrap="none" anchor="ctr"/>
          <a:lstStyle/>
          <a:p>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1507" name="Rectangle 2"/>
          <p:cNvSpPr txBox="1">
            <a:spLocks noGrp="1" noChangeArrowheads="1"/>
          </p:cNvSpPr>
          <p:nvPr>
            <p:ph type="body" idx="1"/>
          </p:nvPr>
        </p:nvSpPr>
        <p:spPr>
          <a:xfrm>
            <a:off x="685800" y="4343400"/>
            <a:ext cx="5486400" cy="4114800"/>
          </a:xfrm>
          <a:noFill/>
        </p:spPr>
        <p:txBody>
          <a:bodyPr wrap="none" anchor="ctr"/>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2531" name="Rectangle 2"/>
          <p:cNvSpPr txBox="1">
            <a:spLocks noGrp="1" noChangeArrowheads="1"/>
          </p:cNvSpPr>
          <p:nvPr>
            <p:ph type="body" idx="1"/>
          </p:nvPr>
        </p:nvSpPr>
        <p:spPr>
          <a:xfrm>
            <a:off x="685800" y="4343400"/>
            <a:ext cx="5486400" cy="4114800"/>
          </a:xfrm>
          <a:noFill/>
        </p:spPr>
        <p:txBody>
          <a:bodyPr wrap="none" anchor="ctr"/>
          <a:lstStyle/>
          <a:p>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3555" name="Rectangle 2"/>
          <p:cNvSpPr txBox="1">
            <a:spLocks noGrp="1" noChangeArrowheads="1"/>
          </p:cNvSpPr>
          <p:nvPr>
            <p:ph type="body" idx="1"/>
          </p:nvPr>
        </p:nvSpPr>
        <p:spPr>
          <a:xfrm>
            <a:off x="685800" y="4343400"/>
            <a:ext cx="5486400" cy="4114800"/>
          </a:xfrm>
          <a:noFill/>
        </p:spPr>
        <p:txBody>
          <a:bodyPr wrap="none" anchor="ctr"/>
          <a:lstStyle/>
          <a:p>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4579" name="Rectangle 2"/>
          <p:cNvSpPr txBox="1">
            <a:spLocks noGrp="1" noChangeArrowheads="1"/>
          </p:cNvSpPr>
          <p:nvPr>
            <p:ph type="body" idx="1"/>
          </p:nvPr>
        </p:nvSpPr>
        <p:spPr>
          <a:xfrm>
            <a:off x="685800" y="4343400"/>
            <a:ext cx="5486400" cy="4114800"/>
          </a:xfrm>
          <a:noFill/>
        </p:spPr>
        <p:txBody>
          <a:bodyPr wrap="none" anchor="ctr"/>
          <a:lstStyle/>
          <a:p>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5603" name="Rectangle 2"/>
          <p:cNvSpPr txBox="1">
            <a:spLocks noGrp="1" noChangeArrowheads="1"/>
          </p:cNvSpPr>
          <p:nvPr>
            <p:ph type="body" idx="1"/>
          </p:nvPr>
        </p:nvSpPr>
        <p:spPr>
          <a:xfrm>
            <a:off x="685800" y="4343400"/>
            <a:ext cx="5486400" cy="4114800"/>
          </a:xfrm>
          <a:noFill/>
        </p:spPr>
        <p:txBody>
          <a:bodyPr wrap="none" anchor="ctr"/>
          <a:lstStyle/>
          <a:p>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6627" name="Rectangle 2"/>
          <p:cNvSpPr txBox="1">
            <a:spLocks noGrp="1" noChangeArrowheads="1"/>
          </p:cNvSpPr>
          <p:nvPr>
            <p:ph type="body" idx="1"/>
          </p:nvPr>
        </p:nvSpPr>
        <p:spPr>
          <a:xfrm>
            <a:off x="685800" y="4343400"/>
            <a:ext cx="5486400" cy="4114800"/>
          </a:xfrm>
          <a:noFill/>
        </p:spPr>
        <p:txBody>
          <a:bodyPr wrap="none" anchor="ctr"/>
          <a:lstStyle/>
          <a:p>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7651" name="Rectangle 2"/>
          <p:cNvSpPr txBox="1">
            <a:spLocks noGrp="1" noChangeArrowheads="1"/>
          </p:cNvSpPr>
          <p:nvPr>
            <p:ph type="body" idx="1"/>
          </p:nvPr>
        </p:nvSpPr>
        <p:spPr>
          <a:xfrm>
            <a:off x="685800" y="4343400"/>
            <a:ext cx="5486400" cy="4114800"/>
          </a:xfrm>
          <a:noFill/>
        </p:spPr>
        <p:txBody>
          <a:bodyPr wrap="none" anchor="ctr"/>
          <a:lstStyle/>
          <a:p>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28675" name="Rectangle 2"/>
          <p:cNvSpPr txBox="1">
            <a:spLocks noGrp="1" noChangeArrowheads="1"/>
          </p:cNvSpPr>
          <p:nvPr>
            <p:ph type="body" idx="1"/>
          </p:nvPr>
        </p:nvSpPr>
        <p:spPr>
          <a:xfrm>
            <a:off x="685800" y="4343400"/>
            <a:ext cx="5486400" cy="4114800"/>
          </a:xfrm>
          <a:noFill/>
        </p:spPr>
        <p:txBody>
          <a:bodyPr wrap="none" anchor="ctr"/>
          <a:lstStyle/>
          <a:p>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2FB9277D-34AA-4A98-86F4-A1C1F3024E84}"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5A8D904F-E5C1-41A0-BA42-2F5E0A45ED88}"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731838"/>
            <a:ext cx="1789113" cy="47815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143000" y="731838"/>
            <a:ext cx="5219700" cy="47815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4823F6D1-AD6D-4A29-B940-855C4845B1F4}"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04650DB5-BF23-4398-98C1-4494F3B25BDB}" type="slidenum">
              <a:rPr lang="pl-PL"/>
              <a:pPr>
                <a:defRPr/>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80CCA63A-BE1A-4569-9030-F2816736D3B7}" type="slidenum">
              <a:rPr lang="pl-PL"/>
              <a:pPr>
                <a:defRPr/>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1308C5A1-9FF0-46DD-8398-55F2669CFCB0}" type="slidenum">
              <a:rPr lang="pl-PL"/>
              <a:pPr>
                <a:defRPr/>
              </a:pPr>
              <a:t>‹#›</a:t>
            </a:fld>
            <a:endParaRPr 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143000" y="731838"/>
            <a:ext cx="3122613" cy="347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418013" y="731838"/>
            <a:ext cx="3124200" cy="347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3"/>
          <p:cNvSpPr>
            <a:spLocks noGrp="1" noChangeArrowheads="1"/>
          </p:cNvSpPr>
          <p:nvPr>
            <p:ph type="dt" idx="10"/>
          </p:nvPr>
        </p:nvSpPr>
        <p:spPr>
          <a:ln/>
        </p:spPr>
        <p:txBody>
          <a:bodyPr/>
          <a:lstStyle>
            <a:lvl1pPr>
              <a:defRPr/>
            </a:lvl1pPr>
          </a:lstStyle>
          <a:p>
            <a:pPr>
              <a:defRPr/>
            </a:pPr>
            <a:endParaRPr lang="pl-PL"/>
          </a:p>
        </p:txBody>
      </p:sp>
      <p:sp>
        <p:nvSpPr>
          <p:cNvPr id="6" name="Rectangle 15"/>
          <p:cNvSpPr>
            <a:spLocks noGrp="1" noChangeArrowheads="1"/>
          </p:cNvSpPr>
          <p:nvPr>
            <p:ph type="sldNum" idx="11"/>
          </p:nvPr>
        </p:nvSpPr>
        <p:spPr>
          <a:ln/>
        </p:spPr>
        <p:txBody>
          <a:bodyPr/>
          <a:lstStyle>
            <a:lvl1pPr>
              <a:defRPr/>
            </a:lvl1pPr>
          </a:lstStyle>
          <a:p>
            <a:pPr>
              <a:defRPr/>
            </a:pPr>
            <a:fld id="{0A04D868-B3C6-4094-9F23-10F6BA38C9D2}" type="slidenum">
              <a:rPr lang="pl-PL"/>
              <a:pPr>
                <a:defRPr/>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3"/>
          <p:cNvSpPr>
            <a:spLocks noGrp="1" noChangeArrowheads="1"/>
          </p:cNvSpPr>
          <p:nvPr>
            <p:ph type="dt" idx="10"/>
          </p:nvPr>
        </p:nvSpPr>
        <p:spPr>
          <a:ln/>
        </p:spPr>
        <p:txBody>
          <a:bodyPr/>
          <a:lstStyle>
            <a:lvl1pPr>
              <a:defRPr/>
            </a:lvl1pPr>
          </a:lstStyle>
          <a:p>
            <a:pPr>
              <a:defRPr/>
            </a:pPr>
            <a:endParaRPr lang="pl-PL"/>
          </a:p>
        </p:txBody>
      </p:sp>
      <p:sp>
        <p:nvSpPr>
          <p:cNvPr id="8" name="Rectangle 15"/>
          <p:cNvSpPr>
            <a:spLocks noGrp="1" noChangeArrowheads="1"/>
          </p:cNvSpPr>
          <p:nvPr>
            <p:ph type="sldNum" idx="11"/>
          </p:nvPr>
        </p:nvSpPr>
        <p:spPr>
          <a:ln/>
        </p:spPr>
        <p:txBody>
          <a:bodyPr/>
          <a:lstStyle>
            <a:lvl1pPr>
              <a:defRPr/>
            </a:lvl1pPr>
          </a:lstStyle>
          <a:p>
            <a:pPr>
              <a:defRPr/>
            </a:pPr>
            <a:fld id="{8DAD4135-B02A-45FC-BD21-1577CC8FDF85}" type="slidenum">
              <a:rPr lang="pl-PL"/>
              <a:pPr>
                <a:defRPr/>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13"/>
          <p:cNvSpPr>
            <a:spLocks noGrp="1" noChangeArrowheads="1"/>
          </p:cNvSpPr>
          <p:nvPr>
            <p:ph type="dt" idx="10"/>
          </p:nvPr>
        </p:nvSpPr>
        <p:spPr>
          <a:ln/>
        </p:spPr>
        <p:txBody>
          <a:bodyPr/>
          <a:lstStyle>
            <a:lvl1pPr>
              <a:defRPr/>
            </a:lvl1pPr>
          </a:lstStyle>
          <a:p>
            <a:pPr>
              <a:defRPr/>
            </a:pPr>
            <a:endParaRPr lang="pl-PL"/>
          </a:p>
        </p:txBody>
      </p:sp>
      <p:sp>
        <p:nvSpPr>
          <p:cNvPr id="4" name="Rectangle 15"/>
          <p:cNvSpPr>
            <a:spLocks noGrp="1" noChangeArrowheads="1"/>
          </p:cNvSpPr>
          <p:nvPr>
            <p:ph type="sldNum" idx="11"/>
          </p:nvPr>
        </p:nvSpPr>
        <p:spPr>
          <a:ln/>
        </p:spPr>
        <p:txBody>
          <a:bodyPr/>
          <a:lstStyle>
            <a:lvl1pPr>
              <a:defRPr/>
            </a:lvl1pPr>
          </a:lstStyle>
          <a:p>
            <a:pPr>
              <a:defRPr/>
            </a:pPr>
            <a:fld id="{130B1B55-0697-4908-922F-C62E0E415208}" type="slidenum">
              <a:rPr lang="pl-PL"/>
              <a:pPr>
                <a:defRPr/>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3"/>
          <p:cNvSpPr>
            <a:spLocks noGrp="1" noChangeArrowheads="1"/>
          </p:cNvSpPr>
          <p:nvPr>
            <p:ph type="dt" idx="10"/>
          </p:nvPr>
        </p:nvSpPr>
        <p:spPr>
          <a:ln/>
        </p:spPr>
        <p:txBody>
          <a:bodyPr/>
          <a:lstStyle>
            <a:lvl1pPr>
              <a:defRPr/>
            </a:lvl1pPr>
          </a:lstStyle>
          <a:p>
            <a:pPr>
              <a:defRPr/>
            </a:pPr>
            <a:endParaRPr lang="pl-PL"/>
          </a:p>
        </p:txBody>
      </p:sp>
      <p:sp>
        <p:nvSpPr>
          <p:cNvPr id="3" name="Rectangle 15"/>
          <p:cNvSpPr>
            <a:spLocks noGrp="1" noChangeArrowheads="1"/>
          </p:cNvSpPr>
          <p:nvPr>
            <p:ph type="sldNum" idx="11"/>
          </p:nvPr>
        </p:nvSpPr>
        <p:spPr>
          <a:ln/>
        </p:spPr>
        <p:txBody>
          <a:bodyPr/>
          <a:lstStyle>
            <a:lvl1pPr>
              <a:defRPr/>
            </a:lvl1pPr>
          </a:lstStyle>
          <a:p>
            <a:pPr>
              <a:defRPr/>
            </a:pPr>
            <a:fld id="{16E33E30-3E4D-4D61-8578-D4112CD05C17}" type="slidenum">
              <a:rPr lang="pl-PL"/>
              <a:pPr>
                <a:defRPr/>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3"/>
          <p:cNvSpPr>
            <a:spLocks noGrp="1" noChangeArrowheads="1"/>
          </p:cNvSpPr>
          <p:nvPr>
            <p:ph type="dt" idx="10"/>
          </p:nvPr>
        </p:nvSpPr>
        <p:spPr>
          <a:ln/>
        </p:spPr>
        <p:txBody>
          <a:bodyPr/>
          <a:lstStyle>
            <a:lvl1pPr>
              <a:defRPr/>
            </a:lvl1pPr>
          </a:lstStyle>
          <a:p>
            <a:pPr>
              <a:defRPr/>
            </a:pPr>
            <a:endParaRPr lang="pl-PL"/>
          </a:p>
        </p:txBody>
      </p:sp>
      <p:sp>
        <p:nvSpPr>
          <p:cNvPr id="6" name="Rectangle 15"/>
          <p:cNvSpPr>
            <a:spLocks noGrp="1" noChangeArrowheads="1"/>
          </p:cNvSpPr>
          <p:nvPr>
            <p:ph type="sldNum" idx="11"/>
          </p:nvPr>
        </p:nvSpPr>
        <p:spPr>
          <a:ln/>
        </p:spPr>
        <p:txBody>
          <a:bodyPr/>
          <a:lstStyle>
            <a:lvl1pPr>
              <a:defRPr/>
            </a:lvl1pPr>
          </a:lstStyle>
          <a:p>
            <a:pPr>
              <a:defRPr/>
            </a:pPr>
            <a:fld id="{A97DA4B7-B82E-42CC-9CD4-7C9C04B5DD31}"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1D19BA36-13AA-4605-A656-5C3C8C7DA60F}" type="slidenum">
              <a:rPr lang="pl-PL"/>
              <a:pPr>
                <a:defRPr/>
              </a:pPr>
              <a:t>‹#›</a:t>
            </a:fld>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3"/>
          <p:cNvSpPr>
            <a:spLocks noGrp="1" noChangeArrowheads="1"/>
          </p:cNvSpPr>
          <p:nvPr>
            <p:ph type="dt" idx="10"/>
          </p:nvPr>
        </p:nvSpPr>
        <p:spPr>
          <a:ln/>
        </p:spPr>
        <p:txBody>
          <a:bodyPr/>
          <a:lstStyle>
            <a:lvl1pPr>
              <a:defRPr/>
            </a:lvl1pPr>
          </a:lstStyle>
          <a:p>
            <a:pPr>
              <a:defRPr/>
            </a:pPr>
            <a:endParaRPr lang="pl-PL"/>
          </a:p>
        </p:txBody>
      </p:sp>
      <p:sp>
        <p:nvSpPr>
          <p:cNvPr id="6" name="Rectangle 15"/>
          <p:cNvSpPr>
            <a:spLocks noGrp="1" noChangeArrowheads="1"/>
          </p:cNvSpPr>
          <p:nvPr>
            <p:ph type="sldNum" idx="11"/>
          </p:nvPr>
        </p:nvSpPr>
        <p:spPr>
          <a:ln/>
        </p:spPr>
        <p:txBody>
          <a:bodyPr/>
          <a:lstStyle>
            <a:lvl1pPr>
              <a:defRPr/>
            </a:lvl1pPr>
          </a:lstStyle>
          <a:p>
            <a:pPr>
              <a:defRPr/>
            </a:pPr>
            <a:fld id="{428D3558-CF3F-4EDA-BAF0-CB7E2089EAB5}" type="slidenum">
              <a:rPr lang="pl-PL"/>
              <a:pPr>
                <a:defRPr/>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291519D3-9261-4882-A661-031E6D5C6A75}" type="slidenum">
              <a:rPr lang="pl-PL"/>
              <a:pPr>
                <a:defRPr/>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731838"/>
            <a:ext cx="1789113" cy="47815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143000" y="731838"/>
            <a:ext cx="5219700" cy="47815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B0268A7E-1FB2-40A2-A608-28B7A1B2C786}" type="slidenum">
              <a:rPr lang="pl-PL"/>
              <a:pPr>
                <a:defRPr/>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23"/>
          <p:cNvSpPr>
            <a:spLocks noGrp="1" noChangeArrowheads="1"/>
          </p:cNvSpPr>
          <p:nvPr>
            <p:ph type="dt" idx="10"/>
          </p:nvPr>
        </p:nvSpPr>
        <p:spPr>
          <a:ln/>
        </p:spPr>
        <p:txBody>
          <a:bodyPr/>
          <a:lstStyle>
            <a:lvl1pPr>
              <a:defRPr/>
            </a:lvl1pPr>
          </a:lstStyle>
          <a:p>
            <a:pPr>
              <a:defRPr/>
            </a:pPr>
            <a:endParaRPr lang="pl-PL"/>
          </a:p>
        </p:txBody>
      </p:sp>
      <p:sp>
        <p:nvSpPr>
          <p:cNvPr id="5" name="Rectangle 25"/>
          <p:cNvSpPr>
            <a:spLocks noGrp="1" noChangeArrowheads="1"/>
          </p:cNvSpPr>
          <p:nvPr>
            <p:ph type="sldNum" idx="11"/>
          </p:nvPr>
        </p:nvSpPr>
        <p:spPr>
          <a:ln/>
        </p:spPr>
        <p:txBody>
          <a:bodyPr/>
          <a:lstStyle>
            <a:lvl1pPr>
              <a:defRPr/>
            </a:lvl1pPr>
          </a:lstStyle>
          <a:p>
            <a:pPr>
              <a:defRPr/>
            </a:pPr>
            <a:fld id="{154BCEAC-D961-44CF-A98A-92C7BCBEF36D}" type="slidenum">
              <a:rPr lang="pl-PL"/>
              <a:pPr>
                <a:defRPr/>
              </a:pPr>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3"/>
          <p:cNvSpPr>
            <a:spLocks noGrp="1" noChangeArrowheads="1"/>
          </p:cNvSpPr>
          <p:nvPr>
            <p:ph type="dt" idx="10"/>
          </p:nvPr>
        </p:nvSpPr>
        <p:spPr>
          <a:ln/>
        </p:spPr>
        <p:txBody>
          <a:bodyPr/>
          <a:lstStyle>
            <a:lvl1pPr>
              <a:defRPr/>
            </a:lvl1pPr>
          </a:lstStyle>
          <a:p>
            <a:pPr>
              <a:defRPr/>
            </a:pPr>
            <a:endParaRPr lang="pl-PL"/>
          </a:p>
        </p:txBody>
      </p:sp>
      <p:sp>
        <p:nvSpPr>
          <p:cNvPr id="5" name="Rectangle 25"/>
          <p:cNvSpPr>
            <a:spLocks noGrp="1" noChangeArrowheads="1"/>
          </p:cNvSpPr>
          <p:nvPr>
            <p:ph type="sldNum" idx="11"/>
          </p:nvPr>
        </p:nvSpPr>
        <p:spPr>
          <a:ln/>
        </p:spPr>
        <p:txBody>
          <a:bodyPr/>
          <a:lstStyle>
            <a:lvl1pPr>
              <a:defRPr/>
            </a:lvl1pPr>
          </a:lstStyle>
          <a:p>
            <a:pPr>
              <a:defRPr/>
            </a:pPr>
            <a:fld id="{02DCBF42-0C77-4C86-91AC-607216B4E859}" type="slidenum">
              <a:rPr lang="pl-PL"/>
              <a:pPr>
                <a:defRPr/>
              </a:pPr>
              <a:t>‹#›</a:t>
            </a:fld>
            <a:endParaRPr lang="pl-P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3"/>
          <p:cNvSpPr>
            <a:spLocks noGrp="1" noChangeArrowheads="1"/>
          </p:cNvSpPr>
          <p:nvPr>
            <p:ph type="dt" idx="10"/>
          </p:nvPr>
        </p:nvSpPr>
        <p:spPr>
          <a:ln/>
        </p:spPr>
        <p:txBody>
          <a:bodyPr/>
          <a:lstStyle>
            <a:lvl1pPr>
              <a:defRPr/>
            </a:lvl1pPr>
          </a:lstStyle>
          <a:p>
            <a:pPr>
              <a:defRPr/>
            </a:pPr>
            <a:endParaRPr lang="pl-PL"/>
          </a:p>
        </p:txBody>
      </p:sp>
      <p:sp>
        <p:nvSpPr>
          <p:cNvPr id="5" name="Rectangle 25"/>
          <p:cNvSpPr>
            <a:spLocks noGrp="1" noChangeArrowheads="1"/>
          </p:cNvSpPr>
          <p:nvPr>
            <p:ph type="sldNum" idx="11"/>
          </p:nvPr>
        </p:nvSpPr>
        <p:spPr>
          <a:ln/>
        </p:spPr>
        <p:txBody>
          <a:bodyPr/>
          <a:lstStyle>
            <a:lvl1pPr>
              <a:defRPr/>
            </a:lvl1pPr>
          </a:lstStyle>
          <a:p>
            <a:pPr>
              <a:defRPr/>
            </a:pPr>
            <a:fld id="{63938FBB-AF1F-4DBD-98DC-4B4C0CC345BE}" type="slidenum">
              <a:rPr lang="pl-PL"/>
              <a:pPr>
                <a:defRPr/>
              </a:pPr>
              <a:t>‹#›</a:t>
            </a:fld>
            <a:endParaRPr lang="pl-P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143000" y="731838"/>
            <a:ext cx="3122613" cy="347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418013" y="731838"/>
            <a:ext cx="3124200" cy="347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3"/>
          <p:cNvSpPr>
            <a:spLocks noGrp="1" noChangeArrowheads="1"/>
          </p:cNvSpPr>
          <p:nvPr>
            <p:ph type="dt" idx="10"/>
          </p:nvPr>
        </p:nvSpPr>
        <p:spPr>
          <a:ln/>
        </p:spPr>
        <p:txBody>
          <a:bodyPr/>
          <a:lstStyle>
            <a:lvl1pPr>
              <a:defRPr/>
            </a:lvl1pPr>
          </a:lstStyle>
          <a:p>
            <a:pPr>
              <a:defRPr/>
            </a:pPr>
            <a:endParaRPr lang="pl-PL"/>
          </a:p>
        </p:txBody>
      </p:sp>
      <p:sp>
        <p:nvSpPr>
          <p:cNvPr id="6" name="Rectangle 25"/>
          <p:cNvSpPr>
            <a:spLocks noGrp="1" noChangeArrowheads="1"/>
          </p:cNvSpPr>
          <p:nvPr>
            <p:ph type="sldNum" idx="11"/>
          </p:nvPr>
        </p:nvSpPr>
        <p:spPr>
          <a:ln/>
        </p:spPr>
        <p:txBody>
          <a:bodyPr/>
          <a:lstStyle>
            <a:lvl1pPr>
              <a:defRPr/>
            </a:lvl1pPr>
          </a:lstStyle>
          <a:p>
            <a:pPr>
              <a:defRPr/>
            </a:pPr>
            <a:fld id="{C2FF3C27-92A7-427E-A0A6-16AFF2F1CD91}" type="slidenum">
              <a:rPr lang="pl-PL"/>
              <a:pPr>
                <a:defRPr/>
              </a:pPr>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3"/>
          <p:cNvSpPr>
            <a:spLocks noGrp="1" noChangeArrowheads="1"/>
          </p:cNvSpPr>
          <p:nvPr>
            <p:ph type="dt" idx="10"/>
          </p:nvPr>
        </p:nvSpPr>
        <p:spPr>
          <a:ln/>
        </p:spPr>
        <p:txBody>
          <a:bodyPr/>
          <a:lstStyle>
            <a:lvl1pPr>
              <a:defRPr/>
            </a:lvl1pPr>
          </a:lstStyle>
          <a:p>
            <a:pPr>
              <a:defRPr/>
            </a:pPr>
            <a:endParaRPr lang="pl-PL"/>
          </a:p>
        </p:txBody>
      </p:sp>
      <p:sp>
        <p:nvSpPr>
          <p:cNvPr id="8" name="Rectangle 25"/>
          <p:cNvSpPr>
            <a:spLocks noGrp="1" noChangeArrowheads="1"/>
          </p:cNvSpPr>
          <p:nvPr>
            <p:ph type="sldNum" idx="11"/>
          </p:nvPr>
        </p:nvSpPr>
        <p:spPr>
          <a:ln/>
        </p:spPr>
        <p:txBody>
          <a:bodyPr/>
          <a:lstStyle>
            <a:lvl1pPr>
              <a:defRPr/>
            </a:lvl1pPr>
          </a:lstStyle>
          <a:p>
            <a:pPr>
              <a:defRPr/>
            </a:pPr>
            <a:fld id="{F5DBBE09-F649-4E74-900C-0462966E2E8C}" type="slidenum">
              <a:rPr lang="pl-PL"/>
              <a:pPr>
                <a:defRPr/>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3"/>
          <p:cNvSpPr>
            <a:spLocks noGrp="1" noChangeArrowheads="1"/>
          </p:cNvSpPr>
          <p:nvPr>
            <p:ph type="dt" idx="10"/>
          </p:nvPr>
        </p:nvSpPr>
        <p:spPr>
          <a:ln/>
        </p:spPr>
        <p:txBody>
          <a:bodyPr/>
          <a:lstStyle>
            <a:lvl1pPr>
              <a:defRPr/>
            </a:lvl1pPr>
          </a:lstStyle>
          <a:p>
            <a:pPr>
              <a:defRPr/>
            </a:pPr>
            <a:endParaRPr lang="pl-PL"/>
          </a:p>
        </p:txBody>
      </p:sp>
      <p:sp>
        <p:nvSpPr>
          <p:cNvPr id="4" name="Rectangle 25"/>
          <p:cNvSpPr>
            <a:spLocks noGrp="1" noChangeArrowheads="1"/>
          </p:cNvSpPr>
          <p:nvPr>
            <p:ph type="sldNum" idx="11"/>
          </p:nvPr>
        </p:nvSpPr>
        <p:spPr>
          <a:ln/>
        </p:spPr>
        <p:txBody>
          <a:bodyPr/>
          <a:lstStyle>
            <a:lvl1pPr>
              <a:defRPr/>
            </a:lvl1pPr>
          </a:lstStyle>
          <a:p>
            <a:pPr>
              <a:defRPr/>
            </a:pPr>
            <a:fld id="{06D8E63F-5E95-4EA0-A6C4-3ECCC45B1F01}" type="slidenum">
              <a:rPr lang="pl-PL"/>
              <a:pPr>
                <a:defRPr/>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3"/>
          <p:cNvSpPr>
            <a:spLocks noGrp="1" noChangeArrowheads="1"/>
          </p:cNvSpPr>
          <p:nvPr>
            <p:ph type="dt" idx="10"/>
          </p:nvPr>
        </p:nvSpPr>
        <p:spPr>
          <a:ln/>
        </p:spPr>
        <p:txBody>
          <a:bodyPr/>
          <a:lstStyle>
            <a:lvl1pPr>
              <a:defRPr/>
            </a:lvl1pPr>
          </a:lstStyle>
          <a:p>
            <a:pPr>
              <a:defRPr/>
            </a:pPr>
            <a:endParaRPr lang="pl-PL"/>
          </a:p>
        </p:txBody>
      </p:sp>
      <p:sp>
        <p:nvSpPr>
          <p:cNvPr id="3" name="Rectangle 25"/>
          <p:cNvSpPr>
            <a:spLocks noGrp="1" noChangeArrowheads="1"/>
          </p:cNvSpPr>
          <p:nvPr>
            <p:ph type="sldNum" idx="11"/>
          </p:nvPr>
        </p:nvSpPr>
        <p:spPr>
          <a:ln/>
        </p:spPr>
        <p:txBody>
          <a:bodyPr/>
          <a:lstStyle>
            <a:lvl1pPr>
              <a:defRPr/>
            </a:lvl1pPr>
          </a:lstStyle>
          <a:p>
            <a:pPr>
              <a:defRPr/>
            </a:pPr>
            <a:fld id="{E646BD48-889F-42D3-BFEA-8830FA366DE8}"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90716D68-0BCC-4DDF-A749-55C7E2B7FE89}" type="slidenum">
              <a:rPr lang="pl-PL"/>
              <a:pPr>
                <a:defRPr/>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3"/>
          <p:cNvSpPr>
            <a:spLocks noGrp="1" noChangeArrowheads="1"/>
          </p:cNvSpPr>
          <p:nvPr>
            <p:ph type="dt" idx="10"/>
          </p:nvPr>
        </p:nvSpPr>
        <p:spPr>
          <a:ln/>
        </p:spPr>
        <p:txBody>
          <a:bodyPr/>
          <a:lstStyle>
            <a:lvl1pPr>
              <a:defRPr/>
            </a:lvl1pPr>
          </a:lstStyle>
          <a:p>
            <a:pPr>
              <a:defRPr/>
            </a:pPr>
            <a:endParaRPr lang="pl-PL"/>
          </a:p>
        </p:txBody>
      </p:sp>
      <p:sp>
        <p:nvSpPr>
          <p:cNvPr id="6" name="Rectangle 25"/>
          <p:cNvSpPr>
            <a:spLocks noGrp="1" noChangeArrowheads="1"/>
          </p:cNvSpPr>
          <p:nvPr>
            <p:ph type="sldNum" idx="11"/>
          </p:nvPr>
        </p:nvSpPr>
        <p:spPr>
          <a:ln/>
        </p:spPr>
        <p:txBody>
          <a:bodyPr/>
          <a:lstStyle>
            <a:lvl1pPr>
              <a:defRPr/>
            </a:lvl1pPr>
          </a:lstStyle>
          <a:p>
            <a:pPr>
              <a:defRPr/>
            </a:pPr>
            <a:fld id="{2B828370-E151-4D0F-A587-C249C461AB55}" type="slidenum">
              <a:rPr lang="pl-PL"/>
              <a:pPr>
                <a:defRPr/>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3"/>
          <p:cNvSpPr>
            <a:spLocks noGrp="1" noChangeArrowheads="1"/>
          </p:cNvSpPr>
          <p:nvPr>
            <p:ph type="dt" idx="10"/>
          </p:nvPr>
        </p:nvSpPr>
        <p:spPr>
          <a:ln/>
        </p:spPr>
        <p:txBody>
          <a:bodyPr/>
          <a:lstStyle>
            <a:lvl1pPr>
              <a:defRPr/>
            </a:lvl1pPr>
          </a:lstStyle>
          <a:p>
            <a:pPr>
              <a:defRPr/>
            </a:pPr>
            <a:endParaRPr lang="pl-PL"/>
          </a:p>
        </p:txBody>
      </p:sp>
      <p:sp>
        <p:nvSpPr>
          <p:cNvPr id="6" name="Rectangle 25"/>
          <p:cNvSpPr>
            <a:spLocks noGrp="1" noChangeArrowheads="1"/>
          </p:cNvSpPr>
          <p:nvPr>
            <p:ph type="sldNum" idx="11"/>
          </p:nvPr>
        </p:nvSpPr>
        <p:spPr>
          <a:ln/>
        </p:spPr>
        <p:txBody>
          <a:bodyPr/>
          <a:lstStyle>
            <a:lvl1pPr>
              <a:defRPr/>
            </a:lvl1pPr>
          </a:lstStyle>
          <a:p>
            <a:pPr>
              <a:defRPr/>
            </a:pPr>
            <a:fld id="{C8E72EA2-F2C3-4A39-8AF7-091CCF83278E}" type="slidenum">
              <a:rPr lang="pl-PL"/>
              <a:pPr>
                <a:defRPr/>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3"/>
          <p:cNvSpPr>
            <a:spLocks noGrp="1" noChangeArrowheads="1"/>
          </p:cNvSpPr>
          <p:nvPr>
            <p:ph type="dt" idx="10"/>
          </p:nvPr>
        </p:nvSpPr>
        <p:spPr>
          <a:ln/>
        </p:spPr>
        <p:txBody>
          <a:bodyPr/>
          <a:lstStyle>
            <a:lvl1pPr>
              <a:defRPr/>
            </a:lvl1pPr>
          </a:lstStyle>
          <a:p>
            <a:pPr>
              <a:defRPr/>
            </a:pPr>
            <a:endParaRPr lang="pl-PL"/>
          </a:p>
        </p:txBody>
      </p:sp>
      <p:sp>
        <p:nvSpPr>
          <p:cNvPr id="5" name="Rectangle 25"/>
          <p:cNvSpPr>
            <a:spLocks noGrp="1" noChangeArrowheads="1"/>
          </p:cNvSpPr>
          <p:nvPr>
            <p:ph type="sldNum" idx="11"/>
          </p:nvPr>
        </p:nvSpPr>
        <p:spPr>
          <a:ln/>
        </p:spPr>
        <p:txBody>
          <a:bodyPr/>
          <a:lstStyle>
            <a:lvl1pPr>
              <a:defRPr/>
            </a:lvl1pPr>
          </a:lstStyle>
          <a:p>
            <a:pPr>
              <a:defRPr/>
            </a:pPr>
            <a:fld id="{7FA39E8B-92DB-4173-B97F-B4B523DB88F4}" type="slidenum">
              <a:rPr lang="pl-PL"/>
              <a:pPr>
                <a:defRPr/>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731838"/>
            <a:ext cx="1789113" cy="47815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143000" y="731838"/>
            <a:ext cx="5219700" cy="47815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3"/>
          <p:cNvSpPr>
            <a:spLocks noGrp="1" noChangeArrowheads="1"/>
          </p:cNvSpPr>
          <p:nvPr>
            <p:ph type="dt" idx="10"/>
          </p:nvPr>
        </p:nvSpPr>
        <p:spPr>
          <a:ln/>
        </p:spPr>
        <p:txBody>
          <a:bodyPr/>
          <a:lstStyle>
            <a:lvl1pPr>
              <a:defRPr/>
            </a:lvl1pPr>
          </a:lstStyle>
          <a:p>
            <a:pPr>
              <a:defRPr/>
            </a:pPr>
            <a:endParaRPr lang="pl-PL"/>
          </a:p>
        </p:txBody>
      </p:sp>
      <p:sp>
        <p:nvSpPr>
          <p:cNvPr id="5" name="Rectangle 25"/>
          <p:cNvSpPr>
            <a:spLocks noGrp="1" noChangeArrowheads="1"/>
          </p:cNvSpPr>
          <p:nvPr>
            <p:ph type="sldNum" idx="11"/>
          </p:nvPr>
        </p:nvSpPr>
        <p:spPr>
          <a:ln/>
        </p:spPr>
        <p:txBody>
          <a:bodyPr/>
          <a:lstStyle>
            <a:lvl1pPr>
              <a:defRPr/>
            </a:lvl1pPr>
          </a:lstStyle>
          <a:p>
            <a:pPr>
              <a:defRPr/>
            </a:pPr>
            <a:fld id="{E0A8E16C-6F8B-451F-BA57-3D940DF5C93C}" type="slidenum">
              <a:rPr lang="pl-PL"/>
              <a:pPr>
                <a:defRPr/>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16894C8A-8F12-4B70-B100-3FD6EB25BBAD}" type="slidenum">
              <a:rPr lang="pl-PL"/>
              <a:pPr>
                <a:defRPr/>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F365AC4D-E35C-46AD-A1AD-77BB7E5024A1}" type="slidenum">
              <a:rPr lang="pl-PL"/>
              <a:pPr>
                <a:defRPr/>
              </a:pPr>
              <a:t>‹#›</a:t>
            </a:fld>
            <a:endParaRPr lang="pl-P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8956DFCE-0002-4E7F-872E-5F581DB48EFD}" type="slidenum">
              <a:rPr lang="pl-PL"/>
              <a:pPr>
                <a:defRPr/>
              </a:pPr>
              <a:t>‹#›</a:t>
            </a:fld>
            <a:endParaRPr lang="pl-PL"/>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143000" y="731838"/>
            <a:ext cx="3122613" cy="347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418013" y="731838"/>
            <a:ext cx="3124200" cy="347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3"/>
          <p:cNvSpPr>
            <a:spLocks noGrp="1" noChangeArrowheads="1"/>
          </p:cNvSpPr>
          <p:nvPr>
            <p:ph type="dt" idx="10"/>
          </p:nvPr>
        </p:nvSpPr>
        <p:spPr>
          <a:ln/>
        </p:spPr>
        <p:txBody>
          <a:bodyPr/>
          <a:lstStyle>
            <a:lvl1pPr>
              <a:defRPr/>
            </a:lvl1pPr>
          </a:lstStyle>
          <a:p>
            <a:pPr>
              <a:defRPr/>
            </a:pPr>
            <a:endParaRPr lang="pl-PL"/>
          </a:p>
        </p:txBody>
      </p:sp>
      <p:sp>
        <p:nvSpPr>
          <p:cNvPr id="6" name="Rectangle 15"/>
          <p:cNvSpPr>
            <a:spLocks noGrp="1" noChangeArrowheads="1"/>
          </p:cNvSpPr>
          <p:nvPr>
            <p:ph type="sldNum" idx="11"/>
          </p:nvPr>
        </p:nvSpPr>
        <p:spPr>
          <a:ln/>
        </p:spPr>
        <p:txBody>
          <a:bodyPr/>
          <a:lstStyle>
            <a:lvl1pPr>
              <a:defRPr/>
            </a:lvl1pPr>
          </a:lstStyle>
          <a:p>
            <a:pPr>
              <a:defRPr/>
            </a:pPr>
            <a:fld id="{7AA390BB-90AC-45BB-B792-3B3BBE78FD9B}" type="slidenum">
              <a:rPr lang="pl-PL"/>
              <a:pPr>
                <a:defRPr/>
              </a:pPr>
              <a:t>‹#›</a:t>
            </a:fld>
            <a:endParaRPr 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3"/>
          <p:cNvSpPr>
            <a:spLocks noGrp="1" noChangeArrowheads="1"/>
          </p:cNvSpPr>
          <p:nvPr>
            <p:ph type="dt" idx="10"/>
          </p:nvPr>
        </p:nvSpPr>
        <p:spPr>
          <a:ln/>
        </p:spPr>
        <p:txBody>
          <a:bodyPr/>
          <a:lstStyle>
            <a:lvl1pPr>
              <a:defRPr/>
            </a:lvl1pPr>
          </a:lstStyle>
          <a:p>
            <a:pPr>
              <a:defRPr/>
            </a:pPr>
            <a:endParaRPr lang="pl-PL"/>
          </a:p>
        </p:txBody>
      </p:sp>
      <p:sp>
        <p:nvSpPr>
          <p:cNvPr id="8" name="Rectangle 15"/>
          <p:cNvSpPr>
            <a:spLocks noGrp="1" noChangeArrowheads="1"/>
          </p:cNvSpPr>
          <p:nvPr>
            <p:ph type="sldNum" idx="11"/>
          </p:nvPr>
        </p:nvSpPr>
        <p:spPr>
          <a:ln/>
        </p:spPr>
        <p:txBody>
          <a:bodyPr/>
          <a:lstStyle>
            <a:lvl1pPr>
              <a:defRPr/>
            </a:lvl1pPr>
          </a:lstStyle>
          <a:p>
            <a:pPr>
              <a:defRPr/>
            </a:pPr>
            <a:fld id="{5844966F-97C6-4CB2-B964-57EF65A07D22}" type="slidenum">
              <a:rPr lang="pl-PL"/>
              <a:pPr>
                <a:defRPr/>
              </a:pPr>
              <a:t>‹#›</a:t>
            </a:fld>
            <a:endParaRPr 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13"/>
          <p:cNvSpPr>
            <a:spLocks noGrp="1" noChangeArrowheads="1"/>
          </p:cNvSpPr>
          <p:nvPr>
            <p:ph type="dt" idx="10"/>
          </p:nvPr>
        </p:nvSpPr>
        <p:spPr>
          <a:ln/>
        </p:spPr>
        <p:txBody>
          <a:bodyPr/>
          <a:lstStyle>
            <a:lvl1pPr>
              <a:defRPr/>
            </a:lvl1pPr>
          </a:lstStyle>
          <a:p>
            <a:pPr>
              <a:defRPr/>
            </a:pPr>
            <a:endParaRPr lang="pl-PL"/>
          </a:p>
        </p:txBody>
      </p:sp>
      <p:sp>
        <p:nvSpPr>
          <p:cNvPr id="4" name="Rectangle 15"/>
          <p:cNvSpPr>
            <a:spLocks noGrp="1" noChangeArrowheads="1"/>
          </p:cNvSpPr>
          <p:nvPr>
            <p:ph type="sldNum" idx="11"/>
          </p:nvPr>
        </p:nvSpPr>
        <p:spPr>
          <a:ln/>
        </p:spPr>
        <p:txBody>
          <a:bodyPr/>
          <a:lstStyle>
            <a:lvl1pPr>
              <a:defRPr/>
            </a:lvl1pPr>
          </a:lstStyle>
          <a:p>
            <a:pPr>
              <a:defRPr/>
            </a:pPr>
            <a:fld id="{45324A73-E479-4291-91A6-3DF49BF2C11D}"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143000" y="731838"/>
            <a:ext cx="3122613" cy="347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418013" y="731838"/>
            <a:ext cx="3124200" cy="347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13"/>
          <p:cNvSpPr>
            <a:spLocks noGrp="1" noChangeArrowheads="1"/>
          </p:cNvSpPr>
          <p:nvPr>
            <p:ph type="dt" idx="10"/>
          </p:nvPr>
        </p:nvSpPr>
        <p:spPr>
          <a:ln/>
        </p:spPr>
        <p:txBody>
          <a:bodyPr/>
          <a:lstStyle>
            <a:lvl1pPr>
              <a:defRPr/>
            </a:lvl1pPr>
          </a:lstStyle>
          <a:p>
            <a:pPr>
              <a:defRPr/>
            </a:pPr>
            <a:endParaRPr lang="pl-PL"/>
          </a:p>
        </p:txBody>
      </p:sp>
      <p:sp>
        <p:nvSpPr>
          <p:cNvPr id="6" name="Rectangle 15"/>
          <p:cNvSpPr>
            <a:spLocks noGrp="1" noChangeArrowheads="1"/>
          </p:cNvSpPr>
          <p:nvPr>
            <p:ph type="sldNum" idx="11"/>
          </p:nvPr>
        </p:nvSpPr>
        <p:spPr>
          <a:ln/>
        </p:spPr>
        <p:txBody>
          <a:bodyPr/>
          <a:lstStyle>
            <a:lvl1pPr>
              <a:defRPr/>
            </a:lvl1pPr>
          </a:lstStyle>
          <a:p>
            <a:pPr>
              <a:defRPr/>
            </a:pPr>
            <a:fld id="{89E4576E-BA3E-47AA-8282-E0468BA08BDC}" type="slidenum">
              <a:rPr lang="pl-PL"/>
              <a:pPr>
                <a:defRPr/>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3"/>
          <p:cNvSpPr>
            <a:spLocks noGrp="1" noChangeArrowheads="1"/>
          </p:cNvSpPr>
          <p:nvPr>
            <p:ph type="dt" idx="10"/>
          </p:nvPr>
        </p:nvSpPr>
        <p:spPr>
          <a:ln/>
        </p:spPr>
        <p:txBody>
          <a:bodyPr/>
          <a:lstStyle>
            <a:lvl1pPr>
              <a:defRPr/>
            </a:lvl1pPr>
          </a:lstStyle>
          <a:p>
            <a:pPr>
              <a:defRPr/>
            </a:pPr>
            <a:endParaRPr lang="pl-PL"/>
          </a:p>
        </p:txBody>
      </p:sp>
      <p:sp>
        <p:nvSpPr>
          <p:cNvPr id="3" name="Rectangle 15"/>
          <p:cNvSpPr>
            <a:spLocks noGrp="1" noChangeArrowheads="1"/>
          </p:cNvSpPr>
          <p:nvPr>
            <p:ph type="sldNum" idx="11"/>
          </p:nvPr>
        </p:nvSpPr>
        <p:spPr>
          <a:ln/>
        </p:spPr>
        <p:txBody>
          <a:bodyPr/>
          <a:lstStyle>
            <a:lvl1pPr>
              <a:defRPr/>
            </a:lvl1pPr>
          </a:lstStyle>
          <a:p>
            <a:pPr>
              <a:defRPr/>
            </a:pPr>
            <a:fld id="{DFA4FECF-ED6C-4934-8C4F-800E4F4A31F1}" type="slidenum">
              <a:rPr lang="pl-PL"/>
              <a:pPr>
                <a:defRPr/>
              </a:pPr>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3"/>
          <p:cNvSpPr>
            <a:spLocks noGrp="1" noChangeArrowheads="1"/>
          </p:cNvSpPr>
          <p:nvPr>
            <p:ph type="dt" idx="10"/>
          </p:nvPr>
        </p:nvSpPr>
        <p:spPr>
          <a:ln/>
        </p:spPr>
        <p:txBody>
          <a:bodyPr/>
          <a:lstStyle>
            <a:lvl1pPr>
              <a:defRPr/>
            </a:lvl1pPr>
          </a:lstStyle>
          <a:p>
            <a:pPr>
              <a:defRPr/>
            </a:pPr>
            <a:endParaRPr lang="pl-PL"/>
          </a:p>
        </p:txBody>
      </p:sp>
      <p:sp>
        <p:nvSpPr>
          <p:cNvPr id="6" name="Rectangle 15"/>
          <p:cNvSpPr>
            <a:spLocks noGrp="1" noChangeArrowheads="1"/>
          </p:cNvSpPr>
          <p:nvPr>
            <p:ph type="sldNum" idx="11"/>
          </p:nvPr>
        </p:nvSpPr>
        <p:spPr>
          <a:ln/>
        </p:spPr>
        <p:txBody>
          <a:bodyPr/>
          <a:lstStyle>
            <a:lvl1pPr>
              <a:defRPr/>
            </a:lvl1pPr>
          </a:lstStyle>
          <a:p>
            <a:pPr>
              <a:defRPr/>
            </a:pPr>
            <a:fld id="{FD7E5A73-1E24-4D13-AA31-8441B6FE688F}" type="slidenum">
              <a:rPr lang="pl-PL"/>
              <a:pPr>
                <a:defRPr/>
              </a:pPr>
              <a:t>‹#›</a:t>
            </a:fld>
            <a:endParaRPr 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3"/>
          <p:cNvSpPr>
            <a:spLocks noGrp="1" noChangeArrowheads="1"/>
          </p:cNvSpPr>
          <p:nvPr>
            <p:ph type="dt" idx="10"/>
          </p:nvPr>
        </p:nvSpPr>
        <p:spPr>
          <a:ln/>
        </p:spPr>
        <p:txBody>
          <a:bodyPr/>
          <a:lstStyle>
            <a:lvl1pPr>
              <a:defRPr/>
            </a:lvl1pPr>
          </a:lstStyle>
          <a:p>
            <a:pPr>
              <a:defRPr/>
            </a:pPr>
            <a:endParaRPr lang="pl-PL"/>
          </a:p>
        </p:txBody>
      </p:sp>
      <p:sp>
        <p:nvSpPr>
          <p:cNvPr id="6" name="Rectangle 15"/>
          <p:cNvSpPr>
            <a:spLocks noGrp="1" noChangeArrowheads="1"/>
          </p:cNvSpPr>
          <p:nvPr>
            <p:ph type="sldNum" idx="11"/>
          </p:nvPr>
        </p:nvSpPr>
        <p:spPr>
          <a:ln/>
        </p:spPr>
        <p:txBody>
          <a:bodyPr/>
          <a:lstStyle>
            <a:lvl1pPr>
              <a:defRPr/>
            </a:lvl1pPr>
          </a:lstStyle>
          <a:p>
            <a:pPr>
              <a:defRPr/>
            </a:pPr>
            <a:fld id="{D1E5DDD2-90ED-4537-B714-95365687F518}" type="slidenum">
              <a:rPr lang="pl-PL"/>
              <a:pPr>
                <a:defRPr/>
              </a:pPr>
              <a:t>‹#›</a:t>
            </a:fld>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BA36A29D-CC28-468B-B22D-2DE559B9C42F}" type="slidenum">
              <a:rPr lang="pl-PL"/>
              <a:pPr>
                <a:defRPr/>
              </a:pPr>
              <a:t>‹#›</a:t>
            </a:fld>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731838"/>
            <a:ext cx="1789113" cy="478155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143000" y="731838"/>
            <a:ext cx="5219700" cy="47815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13"/>
          <p:cNvSpPr>
            <a:spLocks noGrp="1" noChangeArrowheads="1"/>
          </p:cNvSpPr>
          <p:nvPr>
            <p:ph type="dt" idx="10"/>
          </p:nvPr>
        </p:nvSpPr>
        <p:spPr>
          <a:ln/>
        </p:spPr>
        <p:txBody>
          <a:bodyPr/>
          <a:lstStyle>
            <a:lvl1pPr>
              <a:defRPr/>
            </a:lvl1pPr>
          </a:lstStyle>
          <a:p>
            <a:pPr>
              <a:defRPr/>
            </a:pPr>
            <a:endParaRPr lang="pl-PL"/>
          </a:p>
        </p:txBody>
      </p:sp>
      <p:sp>
        <p:nvSpPr>
          <p:cNvPr id="5" name="Rectangle 15"/>
          <p:cNvSpPr>
            <a:spLocks noGrp="1" noChangeArrowheads="1"/>
          </p:cNvSpPr>
          <p:nvPr>
            <p:ph type="sldNum" idx="11"/>
          </p:nvPr>
        </p:nvSpPr>
        <p:spPr>
          <a:ln/>
        </p:spPr>
        <p:txBody>
          <a:bodyPr/>
          <a:lstStyle>
            <a:lvl1pPr>
              <a:defRPr/>
            </a:lvl1pPr>
          </a:lstStyle>
          <a:p>
            <a:pPr>
              <a:defRPr/>
            </a:pPr>
            <a:fld id="{F0A63BD2-C34F-47F4-9A01-243DD2B04147}"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13"/>
          <p:cNvSpPr>
            <a:spLocks noGrp="1" noChangeArrowheads="1"/>
          </p:cNvSpPr>
          <p:nvPr>
            <p:ph type="dt" idx="10"/>
          </p:nvPr>
        </p:nvSpPr>
        <p:spPr>
          <a:ln/>
        </p:spPr>
        <p:txBody>
          <a:bodyPr/>
          <a:lstStyle>
            <a:lvl1pPr>
              <a:defRPr/>
            </a:lvl1pPr>
          </a:lstStyle>
          <a:p>
            <a:pPr>
              <a:defRPr/>
            </a:pPr>
            <a:endParaRPr lang="pl-PL"/>
          </a:p>
        </p:txBody>
      </p:sp>
      <p:sp>
        <p:nvSpPr>
          <p:cNvPr id="8" name="Rectangle 15"/>
          <p:cNvSpPr>
            <a:spLocks noGrp="1" noChangeArrowheads="1"/>
          </p:cNvSpPr>
          <p:nvPr>
            <p:ph type="sldNum" idx="11"/>
          </p:nvPr>
        </p:nvSpPr>
        <p:spPr>
          <a:ln/>
        </p:spPr>
        <p:txBody>
          <a:bodyPr/>
          <a:lstStyle>
            <a:lvl1pPr>
              <a:defRPr/>
            </a:lvl1pPr>
          </a:lstStyle>
          <a:p>
            <a:pPr>
              <a:defRPr/>
            </a:pPr>
            <a:fld id="{674E4D54-D8E1-4DBA-982F-FBA61F452357}"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13"/>
          <p:cNvSpPr>
            <a:spLocks noGrp="1" noChangeArrowheads="1"/>
          </p:cNvSpPr>
          <p:nvPr>
            <p:ph type="dt" idx="10"/>
          </p:nvPr>
        </p:nvSpPr>
        <p:spPr>
          <a:ln/>
        </p:spPr>
        <p:txBody>
          <a:bodyPr/>
          <a:lstStyle>
            <a:lvl1pPr>
              <a:defRPr/>
            </a:lvl1pPr>
          </a:lstStyle>
          <a:p>
            <a:pPr>
              <a:defRPr/>
            </a:pPr>
            <a:endParaRPr lang="pl-PL"/>
          </a:p>
        </p:txBody>
      </p:sp>
      <p:sp>
        <p:nvSpPr>
          <p:cNvPr id="4" name="Rectangle 15"/>
          <p:cNvSpPr>
            <a:spLocks noGrp="1" noChangeArrowheads="1"/>
          </p:cNvSpPr>
          <p:nvPr>
            <p:ph type="sldNum" idx="11"/>
          </p:nvPr>
        </p:nvSpPr>
        <p:spPr>
          <a:ln/>
        </p:spPr>
        <p:txBody>
          <a:bodyPr/>
          <a:lstStyle>
            <a:lvl1pPr>
              <a:defRPr/>
            </a:lvl1pPr>
          </a:lstStyle>
          <a:p>
            <a:pPr>
              <a:defRPr/>
            </a:pPr>
            <a:fld id="{86607C6B-0C75-40D5-B5DA-915B542BA457}"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13"/>
          <p:cNvSpPr>
            <a:spLocks noGrp="1" noChangeArrowheads="1"/>
          </p:cNvSpPr>
          <p:nvPr>
            <p:ph type="dt" idx="10"/>
          </p:nvPr>
        </p:nvSpPr>
        <p:spPr>
          <a:ln/>
        </p:spPr>
        <p:txBody>
          <a:bodyPr/>
          <a:lstStyle>
            <a:lvl1pPr>
              <a:defRPr/>
            </a:lvl1pPr>
          </a:lstStyle>
          <a:p>
            <a:pPr>
              <a:defRPr/>
            </a:pPr>
            <a:endParaRPr lang="pl-PL"/>
          </a:p>
        </p:txBody>
      </p:sp>
      <p:sp>
        <p:nvSpPr>
          <p:cNvPr id="3" name="Rectangle 15"/>
          <p:cNvSpPr>
            <a:spLocks noGrp="1" noChangeArrowheads="1"/>
          </p:cNvSpPr>
          <p:nvPr>
            <p:ph type="sldNum" idx="11"/>
          </p:nvPr>
        </p:nvSpPr>
        <p:spPr>
          <a:ln/>
        </p:spPr>
        <p:txBody>
          <a:bodyPr/>
          <a:lstStyle>
            <a:lvl1pPr>
              <a:defRPr/>
            </a:lvl1pPr>
          </a:lstStyle>
          <a:p>
            <a:pPr>
              <a:defRPr/>
            </a:pPr>
            <a:fld id="{10894157-5C2D-48F8-9841-AAD3AB8A06FC}"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3"/>
          <p:cNvSpPr>
            <a:spLocks noGrp="1" noChangeArrowheads="1"/>
          </p:cNvSpPr>
          <p:nvPr>
            <p:ph type="dt" idx="10"/>
          </p:nvPr>
        </p:nvSpPr>
        <p:spPr>
          <a:ln/>
        </p:spPr>
        <p:txBody>
          <a:bodyPr/>
          <a:lstStyle>
            <a:lvl1pPr>
              <a:defRPr/>
            </a:lvl1pPr>
          </a:lstStyle>
          <a:p>
            <a:pPr>
              <a:defRPr/>
            </a:pPr>
            <a:endParaRPr lang="pl-PL"/>
          </a:p>
        </p:txBody>
      </p:sp>
      <p:sp>
        <p:nvSpPr>
          <p:cNvPr id="6" name="Rectangle 15"/>
          <p:cNvSpPr>
            <a:spLocks noGrp="1" noChangeArrowheads="1"/>
          </p:cNvSpPr>
          <p:nvPr>
            <p:ph type="sldNum" idx="11"/>
          </p:nvPr>
        </p:nvSpPr>
        <p:spPr>
          <a:ln/>
        </p:spPr>
        <p:txBody>
          <a:bodyPr/>
          <a:lstStyle>
            <a:lvl1pPr>
              <a:defRPr/>
            </a:lvl1pPr>
          </a:lstStyle>
          <a:p>
            <a:pPr>
              <a:defRPr/>
            </a:pPr>
            <a:fld id="{A992424B-A326-4727-9E9C-C3D7B65AA579}"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13"/>
          <p:cNvSpPr>
            <a:spLocks noGrp="1" noChangeArrowheads="1"/>
          </p:cNvSpPr>
          <p:nvPr>
            <p:ph type="dt" idx="10"/>
          </p:nvPr>
        </p:nvSpPr>
        <p:spPr>
          <a:ln/>
        </p:spPr>
        <p:txBody>
          <a:bodyPr/>
          <a:lstStyle>
            <a:lvl1pPr>
              <a:defRPr/>
            </a:lvl1pPr>
          </a:lstStyle>
          <a:p>
            <a:pPr>
              <a:defRPr/>
            </a:pPr>
            <a:endParaRPr lang="pl-PL"/>
          </a:p>
        </p:txBody>
      </p:sp>
      <p:sp>
        <p:nvSpPr>
          <p:cNvPr id="6" name="Rectangle 15"/>
          <p:cNvSpPr>
            <a:spLocks noGrp="1" noChangeArrowheads="1"/>
          </p:cNvSpPr>
          <p:nvPr>
            <p:ph type="sldNum" idx="11"/>
          </p:nvPr>
        </p:nvSpPr>
        <p:spPr>
          <a:ln/>
        </p:spPr>
        <p:txBody>
          <a:bodyPr/>
          <a:lstStyle>
            <a:lvl1pPr>
              <a:defRPr/>
            </a:lvl1pPr>
          </a:lstStyle>
          <a:p>
            <a:pPr>
              <a:defRPr/>
            </a:pPr>
            <a:fld id="{5242B402-D1B6-4E45-9CF4-5334F2927917}"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18"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7.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9.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0" y="5108575"/>
            <a:ext cx="9142413" cy="1747838"/>
            <a:chOff x="0" y="3218"/>
            <a:chExt cx="5759" cy="1101"/>
          </a:xfrm>
        </p:grpSpPr>
        <p:pic>
          <p:nvPicPr>
            <p:cNvPr id="2" name="Picture 2"/>
            <p:cNvPicPr>
              <a:picLocks noChangeAspect="1" noChangeArrowheads="1"/>
            </p:cNvPicPr>
            <p:nvPr/>
          </p:nvPicPr>
          <p:blipFill>
            <a:blip r:embed="rId14" cstate="email"/>
            <a:srcRect/>
            <a:stretch>
              <a:fillRect/>
            </a:stretch>
          </p:blipFill>
          <p:spPr bwMode="auto">
            <a:xfrm>
              <a:off x="0" y="3219"/>
              <a:ext cx="5759" cy="1099"/>
            </a:xfrm>
            <a:prstGeom prst="rect">
              <a:avLst/>
            </a:prstGeom>
            <a:noFill/>
            <a:ln w="9525">
              <a:noFill/>
              <a:round/>
              <a:headEnd/>
              <a:tailEnd/>
            </a:ln>
            <a:effectLst/>
          </p:spPr>
        </p:pic>
        <p:sp>
          <p:nvSpPr>
            <p:cNvPr id="1040" name="Text Box 3"/>
            <p:cNvSpPr txBox="1">
              <a:spLocks noChangeArrowheads="1"/>
            </p:cNvSpPr>
            <p:nvPr/>
          </p:nvSpPr>
          <p:spPr bwMode="auto">
            <a:xfrm>
              <a:off x="0" y="3218"/>
              <a:ext cx="5759" cy="1101"/>
            </a:xfrm>
            <a:prstGeom prst="rect">
              <a:avLst/>
            </a:prstGeom>
            <a:noFill/>
            <a:ln w="9525">
              <a:noFill/>
              <a:round/>
              <a:headEnd/>
              <a:tailEnd/>
            </a:ln>
            <a:effectLst/>
          </p:spPr>
          <p:txBody>
            <a:bodyPr wrap="none" anchor="ctr"/>
            <a:lstStyle/>
            <a:p>
              <a:endParaRPr lang="pl-PL"/>
            </a:p>
          </p:txBody>
        </p:sp>
      </p:grpSp>
      <p:grpSp>
        <p:nvGrpSpPr>
          <p:cNvPr id="1027" name="Group 4"/>
          <p:cNvGrpSpPr>
            <a:grpSpLocks/>
          </p:cNvGrpSpPr>
          <p:nvPr/>
        </p:nvGrpSpPr>
        <p:grpSpPr bwMode="auto">
          <a:xfrm>
            <a:off x="0" y="0"/>
            <a:ext cx="9142413" cy="5106988"/>
            <a:chOff x="0" y="0"/>
            <a:chExt cx="5759" cy="3217"/>
          </a:xfrm>
        </p:grpSpPr>
        <p:pic>
          <p:nvPicPr>
            <p:cNvPr id="3" name="Picture 5"/>
            <p:cNvPicPr>
              <a:picLocks noChangeAspect="1" noChangeArrowheads="1"/>
            </p:cNvPicPr>
            <p:nvPr/>
          </p:nvPicPr>
          <p:blipFill>
            <a:blip r:embed="rId15" cstate="email"/>
            <a:srcRect/>
            <a:stretch>
              <a:fillRect/>
            </a:stretch>
          </p:blipFill>
          <p:spPr bwMode="auto">
            <a:xfrm>
              <a:off x="0" y="0"/>
              <a:ext cx="5759" cy="3217"/>
            </a:xfrm>
            <a:prstGeom prst="rect">
              <a:avLst/>
            </a:prstGeom>
            <a:noFill/>
            <a:ln w="9525">
              <a:noFill/>
              <a:round/>
              <a:headEnd/>
              <a:tailEnd/>
            </a:ln>
            <a:effectLst/>
          </p:spPr>
        </p:pic>
        <p:sp>
          <p:nvSpPr>
            <p:cNvPr id="1038" name="Text Box 6"/>
            <p:cNvSpPr txBox="1">
              <a:spLocks noChangeArrowheads="1"/>
            </p:cNvSpPr>
            <p:nvPr/>
          </p:nvSpPr>
          <p:spPr bwMode="auto">
            <a:xfrm>
              <a:off x="0" y="0"/>
              <a:ext cx="5759" cy="3215"/>
            </a:xfrm>
            <a:prstGeom prst="rect">
              <a:avLst/>
            </a:prstGeom>
            <a:noFill/>
            <a:ln w="9525">
              <a:noFill/>
              <a:round/>
              <a:headEnd/>
              <a:tailEnd/>
            </a:ln>
            <a:effectLst/>
          </p:spPr>
          <p:txBody>
            <a:bodyPr wrap="none" anchor="ctr"/>
            <a:lstStyle/>
            <a:p>
              <a:endParaRPr lang="pl-PL"/>
            </a:p>
          </p:txBody>
        </p:sp>
      </p:grpSp>
      <p:sp>
        <p:nvSpPr>
          <p:cNvPr id="1028" name="Rectangle 7"/>
          <p:cNvSpPr>
            <a:spLocks noChangeArrowheads="1"/>
          </p:cNvSpPr>
          <p:nvPr/>
        </p:nvSpPr>
        <p:spPr bwMode="auto">
          <a:xfrm>
            <a:off x="0" y="3768725"/>
            <a:ext cx="9144000" cy="2286000"/>
          </a:xfrm>
          <a:prstGeom prst="rect">
            <a:avLst/>
          </a:prstGeom>
          <a:gradFill rotWithShape="0">
            <a:gsLst>
              <a:gs pos="0">
                <a:srgbClr val="FFFFFF">
                  <a:alpha val="0"/>
                </a:srgbClr>
              </a:gs>
              <a:gs pos="100000">
                <a:srgbClr val="FFFFFF">
                  <a:alpha val="0"/>
                </a:srgbClr>
              </a:gs>
            </a:gsLst>
            <a:lin ang="5400000" scaled="1"/>
          </a:gradFill>
          <a:ln w="9525">
            <a:noFill/>
            <a:round/>
            <a:headEnd/>
            <a:tailEnd/>
          </a:ln>
          <a:effectLst/>
        </p:spPr>
        <p:txBody>
          <a:bodyPr wrap="none" anchor="ctr"/>
          <a:lstStyle/>
          <a:p>
            <a:endParaRPr lang="pl-PL"/>
          </a:p>
        </p:txBody>
      </p:sp>
      <p:grpSp>
        <p:nvGrpSpPr>
          <p:cNvPr id="1029" name="Group 8"/>
          <p:cNvGrpSpPr>
            <a:grpSpLocks/>
          </p:cNvGrpSpPr>
          <p:nvPr/>
        </p:nvGrpSpPr>
        <p:grpSpPr bwMode="auto">
          <a:xfrm>
            <a:off x="0" y="1603375"/>
            <a:ext cx="9142413" cy="5100638"/>
            <a:chOff x="0" y="1010"/>
            <a:chExt cx="5759" cy="3213"/>
          </a:xfrm>
        </p:grpSpPr>
        <p:pic>
          <p:nvPicPr>
            <p:cNvPr id="1035" name="Picture 9"/>
            <p:cNvPicPr>
              <a:picLocks noChangeAspect="1" noChangeArrowheads="1"/>
            </p:cNvPicPr>
            <p:nvPr/>
          </p:nvPicPr>
          <p:blipFill>
            <a:blip r:embed="rId16" cstate="email"/>
            <a:srcRect/>
            <a:stretch>
              <a:fillRect/>
            </a:stretch>
          </p:blipFill>
          <p:spPr bwMode="auto">
            <a:xfrm>
              <a:off x="0" y="1010"/>
              <a:ext cx="5759" cy="3213"/>
            </a:xfrm>
            <a:prstGeom prst="rect">
              <a:avLst/>
            </a:prstGeom>
            <a:noFill/>
            <a:ln w="9525">
              <a:noFill/>
              <a:round/>
              <a:headEnd/>
              <a:tailEnd/>
            </a:ln>
            <a:effectLst/>
          </p:spPr>
        </p:pic>
        <p:sp>
          <p:nvSpPr>
            <p:cNvPr id="1036" name="Text Box 10"/>
            <p:cNvSpPr txBox="1">
              <a:spLocks noChangeArrowheads="1"/>
            </p:cNvSpPr>
            <p:nvPr/>
          </p:nvSpPr>
          <p:spPr bwMode="auto">
            <a:xfrm>
              <a:off x="844" y="1479"/>
              <a:ext cx="4071" cy="2273"/>
            </a:xfrm>
            <a:prstGeom prst="rect">
              <a:avLst/>
            </a:prstGeom>
            <a:noFill/>
            <a:ln w="9525">
              <a:noFill/>
              <a:round/>
              <a:headEnd/>
              <a:tailEnd/>
            </a:ln>
            <a:effectLst/>
          </p:spPr>
          <p:txBody>
            <a:bodyPr wrap="none" anchor="ctr"/>
            <a:lstStyle/>
            <a:p>
              <a:endParaRPr lang="pl-PL"/>
            </a:p>
          </p:txBody>
        </p:sp>
      </p:grpSp>
      <p:sp>
        <p:nvSpPr>
          <p:cNvPr id="1030" name="Rectangle 11"/>
          <p:cNvSpPr>
            <a:spLocks noGrp="1" noChangeArrowheads="1"/>
          </p:cNvSpPr>
          <p:nvPr>
            <p:ph type="title"/>
          </p:nvPr>
        </p:nvSpPr>
        <p:spPr bwMode="auto">
          <a:xfrm>
            <a:off x="1793875" y="4371975"/>
            <a:ext cx="6510338" cy="11414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Kliknij, aby edytować format tekstu tytułu</a:t>
            </a:r>
          </a:p>
        </p:txBody>
      </p:sp>
      <p:sp>
        <p:nvSpPr>
          <p:cNvPr id="1031" name="Rectangle 12"/>
          <p:cNvSpPr>
            <a:spLocks noGrp="1" noChangeArrowheads="1"/>
          </p:cNvSpPr>
          <p:nvPr>
            <p:ph type="body" idx="1"/>
          </p:nvPr>
        </p:nvSpPr>
        <p:spPr bwMode="auto">
          <a:xfrm>
            <a:off x="1143000" y="731838"/>
            <a:ext cx="6399213" cy="34734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p:txBody>
      </p:sp>
      <p:sp>
        <p:nvSpPr>
          <p:cNvPr id="1037" name="Rectangle 13"/>
          <p:cNvSpPr>
            <a:spLocks noGrp="1" noChangeArrowheads="1"/>
          </p:cNvSpPr>
          <p:nvPr>
            <p:ph type="dt"/>
          </p:nvPr>
        </p:nvSpPr>
        <p:spPr bwMode="auto">
          <a:xfrm>
            <a:off x="6172200" y="6172200"/>
            <a:ext cx="25130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449263" algn="l"/>
                <a:tab pos="898525" algn="l"/>
                <a:tab pos="1347788" algn="l"/>
                <a:tab pos="1797050" algn="l"/>
                <a:tab pos="2246313" algn="l"/>
              </a:tabLst>
              <a:defRPr sz="1100" b="1" smtClean="0">
                <a:solidFill>
                  <a:srgbClr val="7F7F7F"/>
                </a:solidFill>
                <a:latin typeface="Times New Roman" pitchFamily="16" charset="0"/>
                <a:cs typeface="Segoe UI" charset="0"/>
              </a:defRPr>
            </a:lvl1pPr>
          </a:lstStyle>
          <a:p>
            <a:pPr>
              <a:defRPr/>
            </a:pPr>
            <a:endParaRPr lang="pl-PL"/>
          </a:p>
        </p:txBody>
      </p:sp>
      <p:sp>
        <p:nvSpPr>
          <p:cNvPr id="1033" name="Text Box 14"/>
          <p:cNvSpPr txBox="1">
            <a:spLocks noChangeArrowheads="1"/>
          </p:cNvSpPr>
          <p:nvPr/>
        </p:nvSpPr>
        <p:spPr bwMode="auto">
          <a:xfrm>
            <a:off x="457200" y="6172200"/>
            <a:ext cx="3352800" cy="365125"/>
          </a:xfrm>
          <a:prstGeom prst="rect">
            <a:avLst/>
          </a:prstGeom>
          <a:noFill/>
          <a:ln w="9525">
            <a:noFill/>
            <a:round/>
            <a:headEnd/>
            <a:tailEnd/>
          </a:ln>
          <a:effectLst/>
        </p:spPr>
        <p:txBody>
          <a:bodyPr wrap="none" anchor="ctr"/>
          <a:lstStyle/>
          <a:p>
            <a:endParaRPr lang="pl-PL"/>
          </a:p>
        </p:txBody>
      </p:sp>
      <p:sp>
        <p:nvSpPr>
          <p:cNvPr id="1039" name="Rectangle 15"/>
          <p:cNvSpPr>
            <a:spLocks noGrp="1" noChangeArrowheads="1"/>
          </p:cNvSpPr>
          <p:nvPr>
            <p:ph type="sldNum"/>
          </p:nvPr>
        </p:nvSpPr>
        <p:spPr bwMode="auto">
          <a:xfrm>
            <a:off x="3810000" y="6172200"/>
            <a:ext cx="18272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49263" algn="l"/>
                <a:tab pos="898525" algn="l"/>
                <a:tab pos="1347788" algn="l"/>
                <a:tab pos="1797050" algn="l"/>
              </a:tabLst>
              <a:defRPr sz="1200" b="1" smtClean="0">
                <a:solidFill>
                  <a:srgbClr val="7F7F7F"/>
                </a:solidFill>
                <a:latin typeface="Times New Roman" pitchFamily="16" charset="0"/>
                <a:cs typeface="Segoe UI" charset="0"/>
              </a:defRPr>
            </a:lvl1pPr>
          </a:lstStyle>
          <a:p>
            <a:pPr>
              <a:defRPr/>
            </a:pPr>
            <a:fld id="{E040D0C8-EDCD-450E-A1A1-0E233B97FC7A}"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2pPr>
      <a:lvl3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3pPr>
      <a:lvl4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4pPr>
      <a:lvl5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5pPr>
      <a:lvl6pPr marL="25146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6pPr>
      <a:lvl7pPr marL="29718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7pPr>
      <a:lvl8pPr marL="34290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8pPr>
      <a:lvl9pPr marL="38862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9pPr>
    </p:titleStyle>
    <p:bodyStyle>
      <a:lvl1pPr marL="342900" indent="-342900" algn="l" defTabSz="449263" rtl="0" eaLnBrk="0" fontAlgn="base" hangingPunct="0">
        <a:spcBef>
          <a:spcPts val="550"/>
        </a:spcBef>
        <a:spcAft>
          <a:spcPts val="300"/>
        </a:spcAft>
        <a:buClr>
          <a:srgbClr val="000000"/>
        </a:buClr>
        <a:buSzPct val="100000"/>
        <a:buFont typeface="Times New Roman" pitchFamily="16" charset="0"/>
        <a:defRPr sz="2200">
          <a:solidFill>
            <a:srgbClr val="404040"/>
          </a:solidFill>
          <a:latin typeface="+mn-lt"/>
          <a:ea typeface="+mn-ea"/>
          <a:cs typeface="+mn-cs"/>
        </a:defRPr>
      </a:lvl1pPr>
      <a:lvl2pPr marL="742950" indent="-285750" algn="l" defTabSz="449263" rtl="0" eaLnBrk="0" fontAlgn="base" hangingPunct="0">
        <a:spcBef>
          <a:spcPts val="500"/>
        </a:spcBef>
        <a:spcAft>
          <a:spcPts val="300"/>
        </a:spcAft>
        <a:buClr>
          <a:srgbClr val="000000"/>
        </a:buClr>
        <a:buSzPct val="100000"/>
        <a:buFont typeface="Times New Roman" pitchFamily="16" charset="0"/>
        <a:defRPr sz="2000">
          <a:solidFill>
            <a:srgbClr val="404040"/>
          </a:solidFill>
          <a:latin typeface="+mn-lt"/>
          <a:ea typeface="+mn-ea"/>
        </a:defRPr>
      </a:lvl2pPr>
      <a:lvl3pPr marL="1143000" indent="-228600" algn="l" defTabSz="449263" rtl="0" eaLnBrk="0" fontAlgn="base" hangingPunct="0">
        <a:spcBef>
          <a:spcPts val="450"/>
        </a:spcBef>
        <a:spcAft>
          <a:spcPts val="300"/>
        </a:spcAft>
        <a:buClr>
          <a:srgbClr val="000000"/>
        </a:buClr>
        <a:buSzPct val="100000"/>
        <a:buFont typeface="Times New Roman" pitchFamily="16" charset="0"/>
        <a:defRPr>
          <a:solidFill>
            <a:srgbClr val="404040"/>
          </a:solidFill>
          <a:latin typeface="+mn-lt"/>
          <a:ea typeface="+mn-ea"/>
        </a:defRPr>
      </a:lvl3pPr>
      <a:lvl4pPr marL="1600200" indent="-228600" algn="l" defTabSz="449263" rtl="0" eaLnBrk="0" fontAlgn="base" hangingPunct="0">
        <a:spcBef>
          <a:spcPts val="400"/>
        </a:spcBef>
        <a:spcAft>
          <a:spcPts val="300"/>
        </a:spcAft>
        <a:buClr>
          <a:srgbClr val="000000"/>
        </a:buClr>
        <a:buSzPct val="100000"/>
        <a:buFont typeface="Times New Roman" pitchFamily="16" charset="0"/>
        <a:defRPr sz="1600">
          <a:solidFill>
            <a:srgbClr val="404040"/>
          </a:solidFill>
          <a:latin typeface="+mn-lt"/>
          <a:ea typeface="+mn-ea"/>
        </a:defRPr>
      </a:lvl4pPr>
      <a:lvl5pPr marL="2057400" indent="-228600" algn="l" defTabSz="449263" rtl="0" eaLnBrk="0" fontAlgn="base" hangingPunct="0">
        <a:spcBef>
          <a:spcPts val="350"/>
        </a:spcBef>
        <a:spcAft>
          <a:spcPts val="300"/>
        </a:spcAft>
        <a:buClr>
          <a:srgbClr val="000000"/>
        </a:buClr>
        <a:buSzPct val="100000"/>
        <a:buFont typeface="Times New Roman" pitchFamily="16" charset="0"/>
        <a:defRPr sz="1400">
          <a:solidFill>
            <a:srgbClr val="404040"/>
          </a:solidFill>
          <a:latin typeface="+mn-lt"/>
          <a:ea typeface="+mn-ea"/>
        </a:defRPr>
      </a:lvl5pPr>
      <a:lvl6pPr marL="25146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6pPr>
      <a:lvl7pPr marL="29718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7pPr>
      <a:lvl8pPr marL="34290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8pPr>
      <a:lvl9pPr marL="38862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3865563"/>
            <a:ext cx="9142413" cy="2990850"/>
            <a:chOff x="0" y="2435"/>
            <a:chExt cx="5759" cy="1884"/>
          </a:xfrm>
        </p:grpSpPr>
        <p:pic>
          <p:nvPicPr>
            <p:cNvPr id="2" name="Picture 2"/>
            <p:cNvPicPr>
              <a:picLocks noChangeAspect="1" noChangeArrowheads="1"/>
            </p:cNvPicPr>
            <p:nvPr/>
          </p:nvPicPr>
          <p:blipFill>
            <a:blip r:embed="rId14" cstate="email"/>
            <a:srcRect/>
            <a:stretch>
              <a:fillRect/>
            </a:stretch>
          </p:blipFill>
          <p:spPr bwMode="auto">
            <a:xfrm>
              <a:off x="0" y="2435"/>
              <a:ext cx="5759" cy="1884"/>
            </a:xfrm>
            <a:prstGeom prst="rect">
              <a:avLst/>
            </a:prstGeom>
            <a:noFill/>
            <a:ln w="9525">
              <a:noFill/>
              <a:round/>
              <a:headEnd/>
              <a:tailEnd/>
            </a:ln>
            <a:effectLst/>
          </p:spPr>
        </p:pic>
        <p:sp>
          <p:nvSpPr>
            <p:cNvPr id="2064" name="Text Box 3"/>
            <p:cNvSpPr txBox="1">
              <a:spLocks noChangeArrowheads="1"/>
            </p:cNvSpPr>
            <p:nvPr/>
          </p:nvSpPr>
          <p:spPr bwMode="auto">
            <a:xfrm>
              <a:off x="0" y="2436"/>
              <a:ext cx="5759" cy="1883"/>
            </a:xfrm>
            <a:prstGeom prst="rect">
              <a:avLst/>
            </a:prstGeom>
            <a:noFill/>
            <a:ln w="9525">
              <a:noFill/>
              <a:round/>
              <a:headEnd/>
              <a:tailEnd/>
            </a:ln>
            <a:effectLst/>
          </p:spPr>
          <p:txBody>
            <a:bodyPr wrap="none" anchor="ctr"/>
            <a:lstStyle/>
            <a:p>
              <a:endParaRPr lang="pl-PL"/>
            </a:p>
          </p:txBody>
        </p:sp>
      </p:grpSp>
      <p:grpSp>
        <p:nvGrpSpPr>
          <p:cNvPr id="2051" name="Group 4"/>
          <p:cNvGrpSpPr>
            <a:grpSpLocks/>
          </p:cNvGrpSpPr>
          <p:nvPr/>
        </p:nvGrpSpPr>
        <p:grpSpPr bwMode="auto">
          <a:xfrm>
            <a:off x="0" y="0"/>
            <a:ext cx="9142413" cy="3863975"/>
            <a:chOff x="0" y="0"/>
            <a:chExt cx="5759" cy="2434"/>
          </a:xfrm>
        </p:grpSpPr>
        <p:pic>
          <p:nvPicPr>
            <p:cNvPr id="3" name="Picture 5"/>
            <p:cNvPicPr>
              <a:picLocks noChangeAspect="1" noChangeArrowheads="1"/>
            </p:cNvPicPr>
            <p:nvPr/>
          </p:nvPicPr>
          <p:blipFill>
            <a:blip r:embed="rId15" cstate="email"/>
            <a:srcRect/>
            <a:stretch>
              <a:fillRect/>
            </a:stretch>
          </p:blipFill>
          <p:spPr bwMode="auto">
            <a:xfrm>
              <a:off x="0" y="0"/>
              <a:ext cx="5759" cy="2433"/>
            </a:xfrm>
            <a:prstGeom prst="rect">
              <a:avLst/>
            </a:prstGeom>
            <a:noFill/>
            <a:ln w="9525">
              <a:noFill/>
              <a:round/>
              <a:headEnd/>
              <a:tailEnd/>
            </a:ln>
            <a:effectLst/>
          </p:spPr>
        </p:pic>
        <p:sp>
          <p:nvSpPr>
            <p:cNvPr id="2062" name="Text Box 6"/>
            <p:cNvSpPr txBox="1">
              <a:spLocks noChangeArrowheads="1"/>
            </p:cNvSpPr>
            <p:nvPr/>
          </p:nvSpPr>
          <p:spPr bwMode="auto">
            <a:xfrm>
              <a:off x="0" y="0"/>
              <a:ext cx="5759" cy="2434"/>
            </a:xfrm>
            <a:prstGeom prst="rect">
              <a:avLst/>
            </a:prstGeom>
            <a:noFill/>
            <a:ln w="9525">
              <a:noFill/>
              <a:round/>
              <a:headEnd/>
              <a:tailEnd/>
            </a:ln>
            <a:effectLst/>
          </p:spPr>
          <p:txBody>
            <a:bodyPr wrap="none" anchor="ctr"/>
            <a:lstStyle/>
            <a:p>
              <a:endParaRPr lang="pl-PL"/>
            </a:p>
          </p:txBody>
        </p:sp>
      </p:grpSp>
      <p:sp>
        <p:nvSpPr>
          <p:cNvPr id="2052" name="Rectangle 7"/>
          <p:cNvSpPr>
            <a:spLocks noChangeArrowheads="1"/>
          </p:cNvSpPr>
          <p:nvPr/>
        </p:nvSpPr>
        <p:spPr bwMode="auto">
          <a:xfrm>
            <a:off x="0" y="2652713"/>
            <a:ext cx="9144000" cy="2286000"/>
          </a:xfrm>
          <a:prstGeom prst="rect">
            <a:avLst/>
          </a:prstGeom>
          <a:gradFill rotWithShape="0">
            <a:gsLst>
              <a:gs pos="0">
                <a:srgbClr val="FFFFFF">
                  <a:alpha val="0"/>
                </a:srgbClr>
              </a:gs>
              <a:gs pos="100000">
                <a:srgbClr val="FFFFFF">
                  <a:alpha val="0"/>
                </a:srgbClr>
              </a:gs>
            </a:gsLst>
            <a:lin ang="5400000" scaled="1"/>
          </a:gradFill>
          <a:ln w="9525">
            <a:noFill/>
            <a:round/>
            <a:headEnd/>
            <a:tailEnd/>
          </a:ln>
          <a:effectLst/>
        </p:spPr>
        <p:txBody>
          <a:bodyPr wrap="none" anchor="ctr"/>
          <a:lstStyle/>
          <a:p>
            <a:endParaRPr lang="pl-PL"/>
          </a:p>
        </p:txBody>
      </p:sp>
      <p:grpSp>
        <p:nvGrpSpPr>
          <p:cNvPr id="2053" name="Group 8"/>
          <p:cNvGrpSpPr>
            <a:grpSpLocks/>
          </p:cNvGrpSpPr>
          <p:nvPr/>
        </p:nvGrpSpPr>
        <p:grpSpPr bwMode="auto">
          <a:xfrm>
            <a:off x="0" y="1603375"/>
            <a:ext cx="9142413" cy="5100638"/>
            <a:chOff x="0" y="1010"/>
            <a:chExt cx="5759" cy="3213"/>
          </a:xfrm>
        </p:grpSpPr>
        <p:pic>
          <p:nvPicPr>
            <p:cNvPr id="2059" name="Picture 9"/>
            <p:cNvPicPr>
              <a:picLocks noChangeAspect="1" noChangeArrowheads="1"/>
            </p:cNvPicPr>
            <p:nvPr/>
          </p:nvPicPr>
          <p:blipFill>
            <a:blip r:embed="rId16" cstate="email"/>
            <a:srcRect/>
            <a:stretch>
              <a:fillRect/>
            </a:stretch>
          </p:blipFill>
          <p:spPr bwMode="auto">
            <a:xfrm>
              <a:off x="0" y="1010"/>
              <a:ext cx="5759" cy="3213"/>
            </a:xfrm>
            <a:prstGeom prst="rect">
              <a:avLst/>
            </a:prstGeom>
            <a:noFill/>
            <a:ln w="9525">
              <a:noFill/>
              <a:round/>
              <a:headEnd/>
              <a:tailEnd/>
            </a:ln>
            <a:effectLst/>
          </p:spPr>
        </p:pic>
        <p:sp>
          <p:nvSpPr>
            <p:cNvPr id="2060" name="Text Box 10"/>
            <p:cNvSpPr txBox="1">
              <a:spLocks noChangeArrowheads="1"/>
            </p:cNvSpPr>
            <p:nvPr/>
          </p:nvSpPr>
          <p:spPr bwMode="auto">
            <a:xfrm>
              <a:off x="844" y="1479"/>
              <a:ext cx="4071" cy="2273"/>
            </a:xfrm>
            <a:prstGeom prst="rect">
              <a:avLst/>
            </a:prstGeom>
            <a:noFill/>
            <a:ln w="9525">
              <a:noFill/>
              <a:round/>
              <a:headEnd/>
              <a:tailEnd/>
            </a:ln>
            <a:effectLst/>
          </p:spPr>
          <p:txBody>
            <a:bodyPr wrap="none" anchor="ctr"/>
            <a:lstStyle/>
            <a:p>
              <a:endParaRPr lang="pl-PL"/>
            </a:p>
          </p:txBody>
        </p:sp>
      </p:grpSp>
      <p:sp>
        <p:nvSpPr>
          <p:cNvPr id="2054" name="Rectangle 11"/>
          <p:cNvSpPr>
            <a:spLocks noGrp="1" noChangeArrowheads="1"/>
          </p:cNvSpPr>
          <p:nvPr>
            <p:ph type="title"/>
          </p:nvPr>
        </p:nvSpPr>
        <p:spPr bwMode="auto">
          <a:xfrm>
            <a:off x="1793875" y="4371975"/>
            <a:ext cx="6510338" cy="11414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Kliknij, aby edytować format tekstu tytułu</a:t>
            </a:r>
          </a:p>
        </p:txBody>
      </p:sp>
      <p:sp>
        <p:nvSpPr>
          <p:cNvPr id="2055" name="Rectangle 12"/>
          <p:cNvSpPr>
            <a:spLocks noGrp="1" noChangeArrowheads="1"/>
          </p:cNvSpPr>
          <p:nvPr>
            <p:ph type="body" idx="1"/>
          </p:nvPr>
        </p:nvSpPr>
        <p:spPr bwMode="auto">
          <a:xfrm>
            <a:off x="1143000" y="731838"/>
            <a:ext cx="6399213" cy="34734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p:txBody>
      </p:sp>
      <p:sp>
        <p:nvSpPr>
          <p:cNvPr id="2061" name="Rectangle 13"/>
          <p:cNvSpPr>
            <a:spLocks noGrp="1" noChangeArrowheads="1"/>
          </p:cNvSpPr>
          <p:nvPr>
            <p:ph type="dt"/>
          </p:nvPr>
        </p:nvSpPr>
        <p:spPr bwMode="auto">
          <a:xfrm>
            <a:off x="6172200" y="6172200"/>
            <a:ext cx="25130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449263" algn="l"/>
                <a:tab pos="898525" algn="l"/>
                <a:tab pos="1347788" algn="l"/>
                <a:tab pos="1797050" algn="l"/>
                <a:tab pos="2246313" algn="l"/>
              </a:tabLst>
              <a:defRPr sz="1100" b="1" smtClean="0">
                <a:solidFill>
                  <a:srgbClr val="7F7F7F"/>
                </a:solidFill>
                <a:latin typeface="Times New Roman" pitchFamily="16" charset="0"/>
                <a:cs typeface="Segoe UI" charset="0"/>
              </a:defRPr>
            </a:lvl1pPr>
          </a:lstStyle>
          <a:p>
            <a:pPr>
              <a:defRPr/>
            </a:pPr>
            <a:endParaRPr lang="pl-PL"/>
          </a:p>
        </p:txBody>
      </p:sp>
      <p:sp>
        <p:nvSpPr>
          <p:cNvPr id="2057" name="Text Box 14"/>
          <p:cNvSpPr txBox="1">
            <a:spLocks noChangeArrowheads="1"/>
          </p:cNvSpPr>
          <p:nvPr/>
        </p:nvSpPr>
        <p:spPr bwMode="auto">
          <a:xfrm>
            <a:off x="457200" y="6172200"/>
            <a:ext cx="3352800" cy="365125"/>
          </a:xfrm>
          <a:prstGeom prst="rect">
            <a:avLst/>
          </a:prstGeom>
          <a:noFill/>
          <a:ln w="9525">
            <a:noFill/>
            <a:round/>
            <a:headEnd/>
            <a:tailEnd/>
          </a:ln>
          <a:effectLst/>
        </p:spPr>
        <p:txBody>
          <a:bodyPr wrap="none" anchor="ctr"/>
          <a:lstStyle/>
          <a:p>
            <a:endParaRPr lang="pl-PL"/>
          </a:p>
        </p:txBody>
      </p:sp>
      <p:sp>
        <p:nvSpPr>
          <p:cNvPr id="2063" name="Rectangle 15"/>
          <p:cNvSpPr>
            <a:spLocks noGrp="1" noChangeArrowheads="1"/>
          </p:cNvSpPr>
          <p:nvPr>
            <p:ph type="sldNum"/>
          </p:nvPr>
        </p:nvSpPr>
        <p:spPr bwMode="auto">
          <a:xfrm>
            <a:off x="3810000" y="6172200"/>
            <a:ext cx="18272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49263" algn="l"/>
                <a:tab pos="898525" algn="l"/>
                <a:tab pos="1347788" algn="l"/>
                <a:tab pos="1797050" algn="l"/>
              </a:tabLst>
              <a:defRPr sz="1200" b="1" smtClean="0">
                <a:solidFill>
                  <a:srgbClr val="7F7F7F"/>
                </a:solidFill>
                <a:latin typeface="Times New Roman" pitchFamily="16" charset="0"/>
                <a:cs typeface="Segoe UI" charset="0"/>
              </a:defRPr>
            </a:lvl1pPr>
          </a:lstStyle>
          <a:p>
            <a:pPr>
              <a:defRPr/>
            </a:pPr>
            <a:fld id="{9ADDD35B-36E2-4CE5-9BB8-9D9E0441BB1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2pPr>
      <a:lvl3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3pPr>
      <a:lvl4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4pPr>
      <a:lvl5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5pPr>
      <a:lvl6pPr marL="25146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6pPr>
      <a:lvl7pPr marL="29718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7pPr>
      <a:lvl8pPr marL="34290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8pPr>
      <a:lvl9pPr marL="38862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9pPr>
    </p:titleStyle>
    <p:bodyStyle>
      <a:lvl1pPr marL="342900" indent="-342900" algn="l" defTabSz="449263" rtl="0" eaLnBrk="0" fontAlgn="base" hangingPunct="0">
        <a:spcBef>
          <a:spcPts val="550"/>
        </a:spcBef>
        <a:spcAft>
          <a:spcPts val="300"/>
        </a:spcAft>
        <a:buClr>
          <a:srgbClr val="000000"/>
        </a:buClr>
        <a:buSzPct val="100000"/>
        <a:buFont typeface="Times New Roman" pitchFamily="16" charset="0"/>
        <a:defRPr sz="2200">
          <a:solidFill>
            <a:srgbClr val="404040"/>
          </a:solidFill>
          <a:latin typeface="+mn-lt"/>
          <a:ea typeface="+mn-ea"/>
          <a:cs typeface="+mn-cs"/>
        </a:defRPr>
      </a:lvl1pPr>
      <a:lvl2pPr marL="742950" indent="-285750" algn="l" defTabSz="449263" rtl="0" eaLnBrk="0" fontAlgn="base" hangingPunct="0">
        <a:spcBef>
          <a:spcPts val="500"/>
        </a:spcBef>
        <a:spcAft>
          <a:spcPts val="300"/>
        </a:spcAft>
        <a:buClr>
          <a:srgbClr val="000000"/>
        </a:buClr>
        <a:buSzPct val="100000"/>
        <a:buFont typeface="Times New Roman" pitchFamily="16" charset="0"/>
        <a:defRPr sz="2000">
          <a:solidFill>
            <a:srgbClr val="404040"/>
          </a:solidFill>
          <a:latin typeface="+mn-lt"/>
          <a:ea typeface="+mn-ea"/>
        </a:defRPr>
      </a:lvl2pPr>
      <a:lvl3pPr marL="1143000" indent="-228600" algn="l" defTabSz="449263" rtl="0" eaLnBrk="0" fontAlgn="base" hangingPunct="0">
        <a:spcBef>
          <a:spcPts val="450"/>
        </a:spcBef>
        <a:spcAft>
          <a:spcPts val="300"/>
        </a:spcAft>
        <a:buClr>
          <a:srgbClr val="000000"/>
        </a:buClr>
        <a:buSzPct val="100000"/>
        <a:buFont typeface="Times New Roman" pitchFamily="16" charset="0"/>
        <a:defRPr>
          <a:solidFill>
            <a:srgbClr val="404040"/>
          </a:solidFill>
          <a:latin typeface="+mn-lt"/>
          <a:ea typeface="+mn-ea"/>
        </a:defRPr>
      </a:lvl3pPr>
      <a:lvl4pPr marL="1600200" indent="-228600" algn="l" defTabSz="449263" rtl="0" eaLnBrk="0" fontAlgn="base" hangingPunct="0">
        <a:spcBef>
          <a:spcPts val="400"/>
        </a:spcBef>
        <a:spcAft>
          <a:spcPts val="300"/>
        </a:spcAft>
        <a:buClr>
          <a:srgbClr val="000000"/>
        </a:buClr>
        <a:buSzPct val="100000"/>
        <a:buFont typeface="Times New Roman" pitchFamily="16" charset="0"/>
        <a:defRPr sz="1600">
          <a:solidFill>
            <a:srgbClr val="404040"/>
          </a:solidFill>
          <a:latin typeface="+mn-lt"/>
          <a:ea typeface="+mn-ea"/>
        </a:defRPr>
      </a:lvl4pPr>
      <a:lvl5pPr marL="2057400" indent="-228600" algn="l" defTabSz="449263" rtl="0" eaLnBrk="0" fontAlgn="base" hangingPunct="0">
        <a:spcBef>
          <a:spcPts val="350"/>
        </a:spcBef>
        <a:spcAft>
          <a:spcPts val="300"/>
        </a:spcAft>
        <a:buClr>
          <a:srgbClr val="000000"/>
        </a:buClr>
        <a:buSzPct val="100000"/>
        <a:buFont typeface="Times New Roman" pitchFamily="16" charset="0"/>
        <a:defRPr sz="1400">
          <a:solidFill>
            <a:srgbClr val="404040"/>
          </a:solidFill>
          <a:latin typeface="+mn-lt"/>
          <a:ea typeface="+mn-ea"/>
        </a:defRPr>
      </a:lvl5pPr>
      <a:lvl6pPr marL="25146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6pPr>
      <a:lvl7pPr marL="29718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7pPr>
      <a:lvl8pPr marL="34290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8pPr>
      <a:lvl9pPr marL="38862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grpSp>
        <p:nvGrpSpPr>
          <p:cNvPr id="3074" name="Group 1"/>
          <p:cNvGrpSpPr>
            <a:grpSpLocks/>
          </p:cNvGrpSpPr>
          <p:nvPr/>
        </p:nvGrpSpPr>
        <p:grpSpPr bwMode="auto">
          <a:xfrm>
            <a:off x="0" y="5108575"/>
            <a:ext cx="9142413" cy="1747838"/>
            <a:chOff x="0" y="3218"/>
            <a:chExt cx="5759" cy="1101"/>
          </a:xfrm>
        </p:grpSpPr>
        <p:pic>
          <p:nvPicPr>
            <p:cNvPr id="2" name="Picture 2"/>
            <p:cNvPicPr>
              <a:picLocks noChangeAspect="1" noChangeArrowheads="1"/>
            </p:cNvPicPr>
            <p:nvPr/>
          </p:nvPicPr>
          <p:blipFill>
            <a:blip r:embed="rId14" cstate="email"/>
            <a:srcRect/>
            <a:stretch>
              <a:fillRect/>
            </a:stretch>
          </p:blipFill>
          <p:spPr bwMode="auto">
            <a:xfrm>
              <a:off x="0" y="3219"/>
              <a:ext cx="5759" cy="1099"/>
            </a:xfrm>
            <a:prstGeom prst="rect">
              <a:avLst/>
            </a:prstGeom>
            <a:noFill/>
            <a:ln w="9525">
              <a:noFill/>
              <a:round/>
              <a:headEnd/>
              <a:tailEnd/>
            </a:ln>
            <a:effectLst/>
          </p:spPr>
        </p:pic>
        <p:sp>
          <p:nvSpPr>
            <p:cNvPr id="3098" name="Text Box 3"/>
            <p:cNvSpPr txBox="1">
              <a:spLocks noChangeArrowheads="1"/>
            </p:cNvSpPr>
            <p:nvPr/>
          </p:nvSpPr>
          <p:spPr bwMode="auto">
            <a:xfrm>
              <a:off x="0" y="3218"/>
              <a:ext cx="5759" cy="1101"/>
            </a:xfrm>
            <a:prstGeom prst="rect">
              <a:avLst/>
            </a:prstGeom>
            <a:noFill/>
            <a:ln w="9525">
              <a:noFill/>
              <a:round/>
              <a:headEnd/>
              <a:tailEnd/>
            </a:ln>
            <a:effectLst/>
          </p:spPr>
          <p:txBody>
            <a:bodyPr wrap="none" anchor="ctr"/>
            <a:lstStyle/>
            <a:p>
              <a:endParaRPr lang="pl-PL"/>
            </a:p>
          </p:txBody>
        </p:sp>
      </p:grpSp>
      <p:grpSp>
        <p:nvGrpSpPr>
          <p:cNvPr id="3075" name="Group 4"/>
          <p:cNvGrpSpPr>
            <a:grpSpLocks/>
          </p:cNvGrpSpPr>
          <p:nvPr/>
        </p:nvGrpSpPr>
        <p:grpSpPr bwMode="auto">
          <a:xfrm>
            <a:off x="0" y="0"/>
            <a:ext cx="9142413" cy="5106988"/>
            <a:chOff x="0" y="0"/>
            <a:chExt cx="5759" cy="3217"/>
          </a:xfrm>
        </p:grpSpPr>
        <p:pic>
          <p:nvPicPr>
            <p:cNvPr id="3" name="Picture 5"/>
            <p:cNvPicPr>
              <a:picLocks noChangeAspect="1" noChangeArrowheads="1"/>
            </p:cNvPicPr>
            <p:nvPr/>
          </p:nvPicPr>
          <p:blipFill>
            <a:blip r:embed="rId15" cstate="email"/>
            <a:srcRect/>
            <a:stretch>
              <a:fillRect/>
            </a:stretch>
          </p:blipFill>
          <p:spPr bwMode="auto">
            <a:xfrm>
              <a:off x="0" y="0"/>
              <a:ext cx="5759" cy="3217"/>
            </a:xfrm>
            <a:prstGeom prst="rect">
              <a:avLst/>
            </a:prstGeom>
            <a:noFill/>
            <a:ln w="9525">
              <a:noFill/>
              <a:round/>
              <a:headEnd/>
              <a:tailEnd/>
            </a:ln>
            <a:effectLst/>
          </p:spPr>
        </p:pic>
        <p:sp>
          <p:nvSpPr>
            <p:cNvPr id="3096" name="Text Box 6"/>
            <p:cNvSpPr txBox="1">
              <a:spLocks noChangeArrowheads="1"/>
            </p:cNvSpPr>
            <p:nvPr/>
          </p:nvSpPr>
          <p:spPr bwMode="auto">
            <a:xfrm>
              <a:off x="0" y="0"/>
              <a:ext cx="5759" cy="3215"/>
            </a:xfrm>
            <a:prstGeom prst="rect">
              <a:avLst/>
            </a:prstGeom>
            <a:noFill/>
            <a:ln w="9525">
              <a:noFill/>
              <a:round/>
              <a:headEnd/>
              <a:tailEnd/>
            </a:ln>
            <a:effectLst/>
          </p:spPr>
          <p:txBody>
            <a:bodyPr wrap="none" anchor="ctr"/>
            <a:lstStyle/>
            <a:p>
              <a:endParaRPr lang="pl-PL"/>
            </a:p>
          </p:txBody>
        </p:sp>
      </p:grpSp>
      <p:sp>
        <p:nvSpPr>
          <p:cNvPr id="3076" name="Rectangle 7"/>
          <p:cNvSpPr>
            <a:spLocks noChangeArrowheads="1"/>
          </p:cNvSpPr>
          <p:nvPr/>
        </p:nvSpPr>
        <p:spPr bwMode="auto">
          <a:xfrm>
            <a:off x="0" y="3768725"/>
            <a:ext cx="9144000" cy="2286000"/>
          </a:xfrm>
          <a:prstGeom prst="rect">
            <a:avLst/>
          </a:prstGeom>
          <a:gradFill rotWithShape="0">
            <a:gsLst>
              <a:gs pos="0">
                <a:srgbClr val="FFFFFF">
                  <a:alpha val="0"/>
                </a:srgbClr>
              </a:gs>
              <a:gs pos="100000">
                <a:srgbClr val="FFFFFF">
                  <a:alpha val="0"/>
                </a:srgbClr>
              </a:gs>
            </a:gsLst>
            <a:lin ang="5400000" scaled="1"/>
          </a:gradFill>
          <a:ln w="9525">
            <a:noFill/>
            <a:round/>
            <a:headEnd/>
            <a:tailEnd/>
          </a:ln>
          <a:effectLst/>
        </p:spPr>
        <p:txBody>
          <a:bodyPr wrap="none" anchor="ctr"/>
          <a:lstStyle/>
          <a:p>
            <a:endParaRPr lang="pl-PL"/>
          </a:p>
        </p:txBody>
      </p:sp>
      <p:grpSp>
        <p:nvGrpSpPr>
          <p:cNvPr id="3077" name="Group 8"/>
          <p:cNvGrpSpPr>
            <a:grpSpLocks/>
          </p:cNvGrpSpPr>
          <p:nvPr/>
        </p:nvGrpSpPr>
        <p:grpSpPr bwMode="auto">
          <a:xfrm>
            <a:off x="0" y="1603375"/>
            <a:ext cx="9142413" cy="5100638"/>
            <a:chOff x="0" y="1010"/>
            <a:chExt cx="5759" cy="3213"/>
          </a:xfrm>
        </p:grpSpPr>
        <p:pic>
          <p:nvPicPr>
            <p:cNvPr id="3093" name="Picture 9"/>
            <p:cNvPicPr>
              <a:picLocks noChangeAspect="1" noChangeArrowheads="1"/>
            </p:cNvPicPr>
            <p:nvPr/>
          </p:nvPicPr>
          <p:blipFill>
            <a:blip r:embed="rId16" cstate="email"/>
            <a:srcRect/>
            <a:stretch>
              <a:fillRect/>
            </a:stretch>
          </p:blipFill>
          <p:spPr bwMode="auto">
            <a:xfrm>
              <a:off x="0" y="1010"/>
              <a:ext cx="5759" cy="3213"/>
            </a:xfrm>
            <a:prstGeom prst="rect">
              <a:avLst/>
            </a:prstGeom>
            <a:noFill/>
            <a:ln w="9525">
              <a:noFill/>
              <a:round/>
              <a:headEnd/>
              <a:tailEnd/>
            </a:ln>
            <a:effectLst/>
          </p:spPr>
        </p:pic>
        <p:sp>
          <p:nvSpPr>
            <p:cNvPr id="3094" name="Text Box 10"/>
            <p:cNvSpPr txBox="1">
              <a:spLocks noChangeArrowheads="1"/>
            </p:cNvSpPr>
            <p:nvPr/>
          </p:nvSpPr>
          <p:spPr bwMode="auto">
            <a:xfrm>
              <a:off x="844" y="1479"/>
              <a:ext cx="4071" cy="2273"/>
            </a:xfrm>
            <a:prstGeom prst="rect">
              <a:avLst/>
            </a:prstGeom>
            <a:noFill/>
            <a:ln w="9525">
              <a:noFill/>
              <a:round/>
              <a:headEnd/>
              <a:tailEnd/>
            </a:ln>
            <a:effectLst/>
          </p:spPr>
          <p:txBody>
            <a:bodyPr wrap="none" anchor="ctr"/>
            <a:lstStyle/>
            <a:p>
              <a:endParaRPr lang="pl-PL"/>
            </a:p>
          </p:txBody>
        </p:sp>
      </p:grpSp>
      <p:grpSp>
        <p:nvGrpSpPr>
          <p:cNvPr id="3078" name="Group 11"/>
          <p:cNvGrpSpPr>
            <a:grpSpLocks/>
          </p:cNvGrpSpPr>
          <p:nvPr/>
        </p:nvGrpSpPr>
        <p:grpSpPr bwMode="auto">
          <a:xfrm>
            <a:off x="0" y="3865563"/>
            <a:ext cx="9142413" cy="2990850"/>
            <a:chOff x="0" y="2435"/>
            <a:chExt cx="5759" cy="1884"/>
          </a:xfrm>
        </p:grpSpPr>
        <p:pic>
          <p:nvPicPr>
            <p:cNvPr id="3091" name="Picture 12"/>
            <p:cNvPicPr>
              <a:picLocks noChangeAspect="1" noChangeArrowheads="1"/>
            </p:cNvPicPr>
            <p:nvPr/>
          </p:nvPicPr>
          <p:blipFill>
            <a:blip r:embed="rId17" cstate="email"/>
            <a:srcRect/>
            <a:stretch>
              <a:fillRect/>
            </a:stretch>
          </p:blipFill>
          <p:spPr bwMode="auto">
            <a:xfrm>
              <a:off x="0" y="2435"/>
              <a:ext cx="5759" cy="1884"/>
            </a:xfrm>
            <a:prstGeom prst="rect">
              <a:avLst/>
            </a:prstGeom>
            <a:noFill/>
            <a:ln w="9525">
              <a:noFill/>
              <a:round/>
              <a:headEnd/>
              <a:tailEnd/>
            </a:ln>
            <a:effectLst/>
          </p:spPr>
        </p:pic>
        <p:sp>
          <p:nvSpPr>
            <p:cNvPr id="3092" name="Text Box 13"/>
            <p:cNvSpPr txBox="1">
              <a:spLocks noChangeArrowheads="1"/>
            </p:cNvSpPr>
            <p:nvPr/>
          </p:nvSpPr>
          <p:spPr bwMode="auto">
            <a:xfrm>
              <a:off x="0" y="2436"/>
              <a:ext cx="5759" cy="1883"/>
            </a:xfrm>
            <a:prstGeom prst="rect">
              <a:avLst/>
            </a:prstGeom>
            <a:noFill/>
            <a:ln w="9525">
              <a:noFill/>
              <a:round/>
              <a:headEnd/>
              <a:tailEnd/>
            </a:ln>
            <a:effectLst/>
          </p:spPr>
          <p:txBody>
            <a:bodyPr wrap="none" anchor="ctr"/>
            <a:lstStyle/>
            <a:p>
              <a:endParaRPr lang="pl-PL"/>
            </a:p>
          </p:txBody>
        </p:sp>
      </p:grpSp>
      <p:grpSp>
        <p:nvGrpSpPr>
          <p:cNvPr id="3079" name="Group 14"/>
          <p:cNvGrpSpPr>
            <a:grpSpLocks/>
          </p:cNvGrpSpPr>
          <p:nvPr/>
        </p:nvGrpSpPr>
        <p:grpSpPr bwMode="auto">
          <a:xfrm>
            <a:off x="0" y="0"/>
            <a:ext cx="9142413" cy="3863975"/>
            <a:chOff x="0" y="0"/>
            <a:chExt cx="5759" cy="2434"/>
          </a:xfrm>
        </p:grpSpPr>
        <p:pic>
          <p:nvPicPr>
            <p:cNvPr id="3089" name="Picture 15"/>
            <p:cNvPicPr>
              <a:picLocks noChangeAspect="1" noChangeArrowheads="1"/>
            </p:cNvPicPr>
            <p:nvPr/>
          </p:nvPicPr>
          <p:blipFill>
            <a:blip r:embed="rId18" cstate="email"/>
            <a:srcRect/>
            <a:stretch>
              <a:fillRect/>
            </a:stretch>
          </p:blipFill>
          <p:spPr bwMode="auto">
            <a:xfrm>
              <a:off x="0" y="0"/>
              <a:ext cx="5759" cy="2433"/>
            </a:xfrm>
            <a:prstGeom prst="rect">
              <a:avLst/>
            </a:prstGeom>
            <a:noFill/>
            <a:ln w="9525">
              <a:noFill/>
              <a:round/>
              <a:headEnd/>
              <a:tailEnd/>
            </a:ln>
            <a:effectLst/>
          </p:spPr>
        </p:pic>
        <p:sp>
          <p:nvSpPr>
            <p:cNvPr id="3090" name="Text Box 16"/>
            <p:cNvSpPr txBox="1">
              <a:spLocks noChangeArrowheads="1"/>
            </p:cNvSpPr>
            <p:nvPr/>
          </p:nvSpPr>
          <p:spPr bwMode="auto">
            <a:xfrm>
              <a:off x="0" y="0"/>
              <a:ext cx="5759" cy="2434"/>
            </a:xfrm>
            <a:prstGeom prst="rect">
              <a:avLst/>
            </a:prstGeom>
            <a:noFill/>
            <a:ln w="9525">
              <a:noFill/>
              <a:round/>
              <a:headEnd/>
              <a:tailEnd/>
            </a:ln>
            <a:effectLst/>
          </p:spPr>
          <p:txBody>
            <a:bodyPr wrap="none" anchor="ctr"/>
            <a:lstStyle/>
            <a:p>
              <a:endParaRPr lang="pl-PL"/>
            </a:p>
          </p:txBody>
        </p:sp>
      </p:grpSp>
      <p:sp>
        <p:nvSpPr>
          <p:cNvPr id="3080" name="Rectangle 17"/>
          <p:cNvSpPr>
            <a:spLocks noChangeArrowheads="1"/>
          </p:cNvSpPr>
          <p:nvPr/>
        </p:nvSpPr>
        <p:spPr bwMode="auto">
          <a:xfrm>
            <a:off x="0" y="2652713"/>
            <a:ext cx="9144000" cy="2286000"/>
          </a:xfrm>
          <a:prstGeom prst="rect">
            <a:avLst/>
          </a:prstGeom>
          <a:gradFill rotWithShape="0">
            <a:gsLst>
              <a:gs pos="0">
                <a:srgbClr val="FFFFFF">
                  <a:alpha val="0"/>
                </a:srgbClr>
              </a:gs>
              <a:gs pos="100000">
                <a:srgbClr val="FFFFFF">
                  <a:alpha val="0"/>
                </a:srgbClr>
              </a:gs>
            </a:gsLst>
            <a:lin ang="5400000" scaled="1"/>
          </a:gradFill>
          <a:ln w="9525">
            <a:noFill/>
            <a:round/>
            <a:headEnd/>
            <a:tailEnd/>
          </a:ln>
          <a:effectLst/>
        </p:spPr>
        <p:txBody>
          <a:bodyPr wrap="none" anchor="ctr"/>
          <a:lstStyle/>
          <a:p>
            <a:endParaRPr lang="pl-PL"/>
          </a:p>
        </p:txBody>
      </p:sp>
      <p:grpSp>
        <p:nvGrpSpPr>
          <p:cNvPr id="3081" name="Group 18"/>
          <p:cNvGrpSpPr>
            <a:grpSpLocks/>
          </p:cNvGrpSpPr>
          <p:nvPr/>
        </p:nvGrpSpPr>
        <p:grpSpPr bwMode="auto">
          <a:xfrm>
            <a:off x="0" y="1603375"/>
            <a:ext cx="9142413" cy="5100638"/>
            <a:chOff x="0" y="1010"/>
            <a:chExt cx="5759" cy="3213"/>
          </a:xfrm>
        </p:grpSpPr>
        <p:pic>
          <p:nvPicPr>
            <p:cNvPr id="3087" name="Picture 19"/>
            <p:cNvPicPr>
              <a:picLocks noChangeAspect="1" noChangeArrowheads="1"/>
            </p:cNvPicPr>
            <p:nvPr/>
          </p:nvPicPr>
          <p:blipFill>
            <a:blip r:embed="rId19" cstate="email"/>
            <a:srcRect/>
            <a:stretch>
              <a:fillRect/>
            </a:stretch>
          </p:blipFill>
          <p:spPr bwMode="auto">
            <a:xfrm>
              <a:off x="0" y="1010"/>
              <a:ext cx="5759" cy="3213"/>
            </a:xfrm>
            <a:prstGeom prst="rect">
              <a:avLst/>
            </a:prstGeom>
            <a:noFill/>
            <a:ln w="9525">
              <a:noFill/>
              <a:round/>
              <a:headEnd/>
              <a:tailEnd/>
            </a:ln>
            <a:effectLst/>
          </p:spPr>
        </p:pic>
        <p:sp>
          <p:nvSpPr>
            <p:cNvPr id="3088" name="Text Box 20"/>
            <p:cNvSpPr txBox="1">
              <a:spLocks noChangeArrowheads="1"/>
            </p:cNvSpPr>
            <p:nvPr/>
          </p:nvSpPr>
          <p:spPr bwMode="auto">
            <a:xfrm>
              <a:off x="844" y="1479"/>
              <a:ext cx="4071" cy="2273"/>
            </a:xfrm>
            <a:prstGeom prst="rect">
              <a:avLst/>
            </a:prstGeom>
            <a:noFill/>
            <a:ln w="9525">
              <a:noFill/>
              <a:round/>
              <a:headEnd/>
              <a:tailEnd/>
            </a:ln>
            <a:effectLst/>
          </p:spPr>
          <p:txBody>
            <a:bodyPr wrap="none" anchor="ctr"/>
            <a:lstStyle/>
            <a:p>
              <a:endParaRPr lang="pl-PL"/>
            </a:p>
          </p:txBody>
        </p:sp>
      </p:grpSp>
      <p:sp>
        <p:nvSpPr>
          <p:cNvPr id="3082" name="Rectangle 21"/>
          <p:cNvSpPr>
            <a:spLocks noGrp="1" noChangeArrowheads="1"/>
          </p:cNvSpPr>
          <p:nvPr>
            <p:ph type="title"/>
          </p:nvPr>
        </p:nvSpPr>
        <p:spPr bwMode="auto">
          <a:xfrm>
            <a:off x="1793875" y="4371975"/>
            <a:ext cx="6510338" cy="11414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Kliknij, aby edytować format tekstu tytułu</a:t>
            </a:r>
          </a:p>
        </p:txBody>
      </p:sp>
      <p:sp>
        <p:nvSpPr>
          <p:cNvPr id="3083" name="Rectangle 22"/>
          <p:cNvSpPr>
            <a:spLocks noGrp="1" noChangeArrowheads="1"/>
          </p:cNvSpPr>
          <p:nvPr>
            <p:ph type="body" idx="1"/>
          </p:nvPr>
        </p:nvSpPr>
        <p:spPr bwMode="auto">
          <a:xfrm>
            <a:off x="1143000" y="731838"/>
            <a:ext cx="6399213" cy="34734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p:txBody>
      </p:sp>
      <p:sp>
        <p:nvSpPr>
          <p:cNvPr id="3095" name="Rectangle 23"/>
          <p:cNvSpPr>
            <a:spLocks noGrp="1" noChangeArrowheads="1"/>
          </p:cNvSpPr>
          <p:nvPr>
            <p:ph type="dt"/>
          </p:nvPr>
        </p:nvSpPr>
        <p:spPr bwMode="auto">
          <a:xfrm>
            <a:off x="6172200" y="6172200"/>
            <a:ext cx="25130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449263" algn="l"/>
                <a:tab pos="898525" algn="l"/>
                <a:tab pos="1347788" algn="l"/>
                <a:tab pos="1797050" algn="l"/>
                <a:tab pos="2246313" algn="l"/>
              </a:tabLst>
              <a:defRPr sz="1100" b="1" smtClean="0">
                <a:solidFill>
                  <a:srgbClr val="7F7F7F"/>
                </a:solidFill>
                <a:latin typeface="Times New Roman" pitchFamily="16" charset="0"/>
                <a:cs typeface="Segoe UI" charset="0"/>
              </a:defRPr>
            </a:lvl1pPr>
          </a:lstStyle>
          <a:p>
            <a:pPr>
              <a:defRPr/>
            </a:pPr>
            <a:endParaRPr lang="pl-PL"/>
          </a:p>
        </p:txBody>
      </p:sp>
      <p:sp>
        <p:nvSpPr>
          <p:cNvPr id="3085" name="Text Box 24"/>
          <p:cNvSpPr txBox="1">
            <a:spLocks noChangeArrowheads="1"/>
          </p:cNvSpPr>
          <p:nvPr/>
        </p:nvSpPr>
        <p:spPr bwMode="auto">
          <a:xfrm>
            <a:off x="457200" y="6172200"/>
            <a:ext cx="3352800" cy="365125"/>
          </a:xfrm>
          <a:prstGeom prst="rect">
            <a:avLst/>
          </a:prstGeom>
          <a:noFill/>
          <a:ln w="9525">
            <a:noFill/>
            <a:round/>
            <a:headEnd/>
            <a:tailEnd/>
          </a:ln>
          <a:effectLst/>
        </p:spPr>
        <p:txBody>
          <a:bodyPr wrap="none" anchor="ctr"/>
          <a:lstStyle/>
          <a:p>
            <a:endParaRPr lang="pl-PL"/>
          </a:p>
        </p:txBody>
      </p:sp>
      <p:sp>
        <p:nvSpPr>
          <p:cNvPr id="3097" name="Rectangle 25"/>
          <p:cNvSpPr>
            <a:spLocks noGrp="1" noChangeArrowheads="1"/>
          </p:cNvSpPr>
          <p:nvPr>
            <p:ph type="sldNum"/>
          </p:nvPr>
        </p:nvSpPr>
        <p:spPr bwMode="auto">
          <a:xfrm>
            <a:off x="3810000" y="6172200"/>
            <a:ext cx="18272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49263" algn="l"/>
                <a:tab pos="898525" algn="l"/>
                <a:tab pos="1347788" algn="l"/>
                <a:tab pos="1797050" algn="l"/>
              </a:tabLst>
              <a:defRPr sz="1200" b="1" smtClean="0">
                <a:solidFill>
                  <a:srgbClr val="7F7F7F"/>
                </a:solidFill>
                <a:latin typeface="Times New Roman" pitchFamily="16" charset="0"/>
                <a:cs typeface="Segoe UI" charset="0"/>
              </a:defRPr>
            </a:lvl1pPr>
          </a:lstStyle>
          <a:p>
            <a:pPr>
              <a:defRPr/>
            </a:pPr>
            <a:fld id="{60DEFB72-10BF-4E74-A28F-EA0B833304DD}"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2pPr>
      <a:lvl3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3pPr>
      <a:lvl4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4pPr>
      <a:lvl5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5pPr>
      <a:lvl6pPr marL="25146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6pPr>
      <a:lvl7pPr marL="29718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7pPr>
      <a:lvl8pPr marL="34290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8pPr>
      <a:lvl9pPr marL="38862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9pPr>
    </p:titleStyle>
    <p:bodyStyle>
      <a:lvl1pPr marL="342900" indent="-342900" algn="l" defTabSz="449263" rtl="0" eaLnBrk="0" fontAlgn="base" hangingPunct="0">
        <a:spcBef>
          <a:spcPts val="550"/>
        </a:spcBef>
        <a:spcAft>
          <a:spcPts val="300"/>
        </a:spcAft>
        <a:buClr>
          <a:srgbClr val="000000"/>
        </a:buClr>
        <a:buSzPct val="100000"/>
        <a:buFont typeface="Times New Roman" pitchFamily="16" charset="0"/>
        <a:defRPr sz="2200">
          <a:solidFill>
            <a:srgbClr val="404040"/>
          </a:solidFill>
          <a:latin typeface="+mn-lt"/>
          <a:ea typeface="+mn-ea"/>
          <a:cs typeface="+mn-cs"/>
        </a:defRPr>
      </a:lvl1pPr>
      <a:lvl2pPr marL="742950" indent="-285750" algn="l" defTabSz="449263" rtl="0" eaLnBrk="0" fontAlgn="base" hangingPunct="0">
        <a:spcBef>
          <a:spcPts val="500"/>
        </a:spcBef>
        <a:spcAft>
          <a:spcPts val="300"/>
        </a:spcAft>
        <a:buClr>
          <a:srgbClr val="000000"/>
        </a:buClr>
        <a:buSzPct val="100000"/>
        <a:buFont typeface="Times New Roman" pitchFamily="16" charset="0"/>
        <a:defRPr sz="2000">
          <a:solidFill>
            <a:srgbClr val="404040"/>
          </a:solidFill>
          <a:latin typeface="+mn-lt"/>
          <a:ea typeface="+mn-ea"/>
        </a:defRPr>
      </a:lvl2pPr>
      <a:lvl3pPr marL="1143000" indent="-228600" algn="l" defTabSz="449263" rtl="0" eaLnBrk="0" fontAlgn="base" hangingPunct="0">
        <a:spcBef>
          <a:spcPts val="450"/>
        </a:spcBef>
        <a:spcAft>
          <a:spcPts val="300"/>
        </a:spcAft>
        <a:buClr>
          <a:srgbClr val="000000"/>
        </a:buClr>
        <a:buSzPct val="100000"/>
        <a:buFont typeface="Times New Roman" pitchFamily="16" charset="0"/>
        <a:defRPr>
          <a:solidFill>
            <a:srgbClr val="404040"/>
          </a:solidFill>
          <a:latin typeface="+mn-lt"/>
          <a:ea typeface="+mn-ea"/>
        </a:defRPr>
      </a:lvl3pPr>
      <a:lvl4pPr marL="1600200" indent="-228600" algn="l" defTabSz="449263" rtl="0" eaLnBrk="0" fontAlgn="base" hangingPunct="0">
        <a:spcBef>
          <a:spcPts val="400"/>
        </a:spcBef>
        <a:spcAft>
          <a:spcPts val="300"/>
        </a:spcAft>
        <a:buClr>
          <a:srgbClr val="000000"/>
        </a:buClr>
        <a:buSzPct val="100000"/>
        <a:buFont typeface="Times New Roman" pitchFamily="16" charset="0"/>
        <a:defRPr sz="1600">
          <a:solidFill>
            <a:srgbClr val="404040"/>
          </a:solidFill>
          <a:latin typeface="+mn-lt"/>
          <a:ea typeface="+mn-ea"/>
        </a:defRPr>
      </a:lvl4pPr>
      <a:lvl5pPr marL="2057400" indent="-228600" algn="l" defTabSz="449263" rtl="0" eaLnBrk="0" fontAlgn="base" hangingPunct="0">
        <a:spcBef>
          <a:spcPts val="350"/>
        </a:spcBef>
        <a:spcAft>
          <a:spcPts val="300"/>
        </a:spcAft>
        <a:buClr>
          <a:srgbClr val="000000"/>
        </a:buClr>
        <a:buSzPct val="100000"/>
        <a:buFont typeface="Times New Roman" pitchFamily="16" charset="0"/>
        <a:defRPr sz="1400">
          <a:solidFill>
            <a:srgbClr val="404040"/>
          </a:solidFill>
          <a:latin typeface="+mn-lt"/>
          <a:ea typeface="+mn-ea"/>
        </a:defRPr>
      </a:lvl5pPr>
      <a:lvl6pPr marL="25146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6pPr>
      <a:lvl7pPr marL="29718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7pPr>
      <a:lvl8pPr marL="34290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8pPr>
      <a:lvl9pPr marL="38862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grpSp>
        <p:nvGrpSpPr>
          <p:cNvPr id="4098" name="Group 1"/>
          <p:cNvGrpSpPr>
            <a:grpSpLocks/>
          </p:cNvGrpSpPr>
          <p:nvPr/>
        </p:nvGrpSpPr>
        <p:grpSpPr bwMode="auto">
          <a:xfrm>
            <a:off x="0" y="3865563"/>
            <a:ext cx="9142413" cy="2990850"/>
            <a:chOff x="0" y="2435"/>
            <a:chExt cx="5759" cy="1884"/>
          </a:xfrm>
        </p:grpSpPr>
        <p:pic>
          <p:nvPicPr>
            <p:cNvPr id="2" name="Picture 2"/>
            <p:cNvPicPr>
              <a:picLocks noChangeAspect="1" noChangeArrowheads="1"/>
            </p:cNvPicPr>
            <p:nvPr/>
          </p:nvPicPr>
          <p:blipFill>
            <a:blip r:embed="rId14" cstate="email"/>
            <a:srcRect/>
            <a:stretch>
              <a:fillRect/>
            </a:stretch>
          </p:blipFill>
          <p:spPr bwMode="auto">
            <a:xfrm>
              <a:off x="0" y="2435"/>
              <a:ext cx="5759" cy="1884"/>
            </a:xfrm>
            <a:prstGeom prst="rect">
              <a:avLst/>
            </a:prstGeom>
            <a:noFill/>
            <a:ln w="9525">
              <a:noFill/>
              <a:round/>
              <a:headEnd/>
              <a:tailEnd/>
            </a:ln>
            <a:effectLst/>
          </p:spPr>
        </p:pic>
        <p:sp>
          <p:nvSpPr>
            <p:cNvPr id="4112" name="Text Box 3"/>
            <p:cNvSpPr txBox="1">
              <a:spLocks noChangeArrowheads="1"/>
            </p:cNvSpPr>
            <p:nvPr/>
          </p:nvSpPr>
          <p:spPr bwMode="auto">
            <a:xfrm>
              <a:off x="0" y="2436"/>
              <a:ext cx="5759" cy="1883"/>
            </a:xfrm>
            <a:prstGeom prst="rect">
              <a:avLst/>
            </a:prstGeom>
            <a:noFill/>
            <a:ln w="9525">
              <a:noFill/>
              <a:round/>
              <a:headEnd/>
              <a:tailEnd/>
            </a:ln>
            <a:effectLst/>
          </p:spPr>
          <p:txBody>
            <a:bodyPr wrap="none" anchor="ctr"/>
            <a:lstStyle/>
            <a:p>
              <a:endParaRPr lang="pl-PL"/>
            </a:p>
          </p:txBody>
        </p:sp>
      </p:grpSp>
      <p:grpSp>
        <p:nvGrpSpPr>
          <p:cNvPr id="4099" name="Group 4"/>
          <p:cNvGrpSpPr>
            <a:grpSpLocks/>
          </p:cNvGrpSpPr>
          <p:nvPr/>
        </p:nvGrpSpPr>
        <p:grpSpPr bwMode="auto">
          <a:xfrm>
            <a:off x="0" y="0"/>
            <a:ext cx="9142413" cy="3863975"/>
            <a:chOff x="0" y="0"/>
            <a:chExt cx="5759" cy="2434"/>
          </a:xfrm>
        </p:grpSpPr>
        <p:pic>
          <p:nvPicPr>
            <p:cNvPr id="3" name="Picture 5"/>
            <p:cNvPicPr>
              <a:picLocks noChangeAspect="1" noChangeArrowheads="1"/>
            </p:cNvPicPr>
            <p:nvPr/>
          </p:nvPicPr>
          <p:blipFill>
            <a:blip r:embed="rId15" cstate="email"/>
            <a:srcRect/>
            <a:stretch>
              <a:fillRect/>
            </a:stretch>
          </p:blipFill>
          <p:spPr bwMode="auto">
            <a:xfrm>
              <a:off x="0" y="0"/>
              <a:ext cx="5759" cy="2433"/>
            </a:xfrm>
            <a:prstGeom prst="rect">
              <a:avLst/>
            </a:prstGeom>
            <a:noFill/>
            <a:ln w="9525">
              <a:noFill/>
              <a:round/>
              <a:headEnd/>
              <a:tailEnd/>
            </a:ln>
            <a:effectLst/>
          </p:spPr>
        </p:pic>
        <p:sp>
          <p:nvSpPr>
            <p:cNvPr id="4110" name="Text Box 6"/>
            <p:cNvSpPr txBox="1">
              <a:spLocks noChangeArrowheads="1"/>
            </p:cNvSpPr>
            <p:nvPr/>
          </p:nvSpPr>
          <p:spPr bwMode="auto">
            <a:xfrm>
              <a:off x="0" y="0"/>
              <a:ext cx="5759" cy="2434"/>
            </a:xfrm>
            <a:prstGeom prst="rect">
              <a:avLst/>
            </a:prstGeom>
            <a:noFill/>
            <a:ln w="9525">
              <a:noFill/>
              <a:round/>
              <a:headEnd/>
              <a:tailEnd/>
            </a:ln>
            <a:effectLst/>
          </p:spPr>
          <p:txBody>
            <a:bodyPr wrap="none" anchor="ctr"/>
            <a:lstStyle/>
            <a:p>
              <a:endParaRPr lang="pl-PL"/>
            </a:p>
          </p:txBody>
        </p:sp>
      </p:grpSp>
      <p:sp>
        <p:nvSpPr>
          <p:cNvPr id="4100" name="Rectangle 7"/>
          <p:cNvSpPr>
            <a:spLocks noChangeArrowheads="1"/>
          </p:cNvSpPr>
          <p:nvPr/>
        </p:nvSpPr>
        <p:spPr bwMode="auto">
          <a:xfrm>
            <a:off x="0" y="2652713"/>
            <a:ext cx="9144000" cy="2286000"/>
          </a:xfrm>
          <a:prstGeom prst="rect">
            <a:avLst/>
          </a:prstGeom>
          <a:gradFill rotWithShape="0">
            <a:gsLst>
              <a:gs pos="0">
                <a:srgbClr val="FFFFFF">
                  <a:alpha val="0"/>
                </a:srgbClr>
              </a:gs>
              <a:gs pos="100000">
                <a:srgbClr val="FFFFFF">
                  <a:alpha val="0"/>
                </a:srgbClr>
              </a:gs>
            </a:gsLst>
            <a:lin ang="5400000" scaled="1"/>
          </a:gradFill>
          <a:ln w="9525">
            <a:noFill/>
            <a:round/>
            <a:headEnd/>
            <a:tailEnd/>
          </a:ln>
          <a:effectLst/>
        </p:spPr>
        <p:txBody>
          <a:bodyPr wrap="none" anchor="ctr"/>
          <a:lstStyle/>
          <a:p>
            <a:endParaRPr lang="pl-PL"/>
          </a:p>
        </p:txBody>
      </p:sp>
      <p:grpSp>
        <p:nvGrpSpPr>
          <p:cNvPr id="4101" name="Group 8"/>
          <p:cNvGrpSpPr>
            <a:grpSpLocks/>
          </p:cNvGrpSpPr>
          <p:nvPr/>
        </p:nvGrpSpPr>
        <p:grpSpPr bwMode="auto">
          <a:xfrm>
            <a:off x="0" y="1603375"/>
            <a:ext cx="9142413" cy="5100638"/>
            <a:chOff x="0" y="1010"/>
            <a:chExt cx="5759" cy="3213"/>
          </a:xfrm>
        </p:grpSpPr>
        <p:pic>
          <p:nvPicPr>
            <p:cNvPr id="4107" name="Picture 9"/>
            <p:cNvPicPr>
              <a:picLocks noChangeAspect="1" noChangeArrowheads="1"/>
            </p:cNvPicPr>
            <p:nvPr/>
          </p:nvPicPr>
          <p:blipFill>
            <a:blip r:embed="rId16" cstate="email"/>
            <a:srcRect/>
            <a:stretch>
              <a:fillRect/>
            </a:stretch>
          </p:blipFill>
          <p:spPr bwMode="auto">
            <a:xfrm>
              <a:off x="0" y="1010"/>
              <a:ext cx="5759" cy="3213"/>
            </a:xfrm>
            <a:prstGeom prst="rect">
              <a:avLst/>
            </a:prstGeom>
            <a:noFill/>
            <a:ln w="9525">
              <a:noFill/>
              <a:round/>
              <a:headEnd/>
              <a:tailEnd/>
            </a:ln>
            <a:effectLst/>
          </p:spPr>
        </p:pic>
        <p:sp>
          <p:nvSpPr>
            <p:cNvPr id="4108" name="Text Box 10"/>
            <p:cNvSpPr txBox="1">
              <a:spLocks noChangeArrowheads="1"/>
            </p:cNvSpPr>
            <p:nvPr/>
          </p:nvSpPr>
          <p:spPr bwMode="auto">
            <a:xfrm>
              <a:off x="844" y="1479"/>
              <a:ext cx="4071" cy="2273"/>
            </a:xfrm>
            <a:prstGeom prst="rect">
              <a:avLst/>
            </a:prstGeom>
            <a:noFill/>
            <a:ln w="9525">
              <a:noFill/>
              <a:round/>
              <a:headEnd/>
              <a:tailEnd/>
            </a:ln>
            <a:effectLst/>
          </p:spPr>
          <p:txBody>
            <a:bodyPr wrap="none" anchor="ctr"/>
            <a:lstStyle/>
            <a:p>
              <a:endParaRPr lang="pl-PL"/>
            </a:p>
          </p:txBody>
        </p:sp>
      </p:grpSp>
      <p:sp>
        <p:nvSpPr>
          <p:cNvPr id="4102" name="Rectangle 11"/>
          <p:cNvSpPr>
            <a:spLocks noGrp="1" noChangeArrowheads="1"/>
          </p:cNvSpPr>
          <p:nvPr>
            <p:ph type="title"/>
          </p:nvPr>
        </p:nvSpPr>
        <p:spPr bwMode="auto">
          <a:xfrm>
            <a:off x="1793875" y="4371975"/>
            <a:ext cx="6510338" cy="11414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Kliknij, aby edytować format tekstu tytułu</a:t>
            </a:r>
          </a:p>
        </p:txBody>
      </p:sp>
      <p:sp>
        <p:nvSpPr>
          <p:cNvPr id="4103" name="Rectangle 12"/>
          <p:cNvSpPr>
            <a:spLocks noGrp="1" noChangeArrowheads="1"/>
          </p:cNvSpPr>
          <p:nvPr>
            <p:ph type="body" idx="1"/>
          </p:nvPr>
        </p:nvSpPr>
        <p:spPr bwMode="auto">
          <a:xfrm>
            <a:off x="1143000" y="731838"/>
            <a:ext cx="6399213" cy="34734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Kliknij, aby edytować format tekstu konspektu</a:t>
            </a:r>
          </a:p>
          <a:p>
            <a:pPr lvl="1"/>
            <a:r>
              <a:rPr lang="en-GB" smtClean="0"/>
              <a:t>Drugi poziom konspektu</a:t>
            </a:r>
          </a:p>
          <a:p>
            <a:pPr lvl="2"/>
            <a:r>
              <a:rPr lang="en-GB" smtClean="0"/>
              <a:t>Trzeci poziom konspektu</a:t>
            </a:r>
          </a:p>
          <a:p>
            <a:pPr lvl="3"/>
            <a:r>
              <a:rPr lang="en-GB" smtClean="0"/>
              <a:t>Czwarty poziom konspektu</a:t>
            </a:r>
          </a:p>
          <a:p>
            <a:pPr lvl="4"/>
            <a:r>
              <a:rPr lang="en-GB" smtClean="0"/>
              <a:t>Piąty poziom konspektu</a:t>
            </a:r>
          </a:p>
          <a:p>
            <a:pPr lvl="4"/>
            <a:r>
              <a:rPr lang="en-GB" smtClean="0"/>
              <a:t>Szósty poziom konspektu</a:t>
            </a:r>
          </a:p>
          <a:p>
            <a:pPr lvl="4"/>
            <a:r>
              <a:rPr lang="en-GB" smtClean="0"/>
              <a:t>Siódmy poziom konspektu</a:t>
            </a:r>
          </a:p>
        </p:txBody>
      </p:sp>
      <p:sp>
        <p:nvSpPr>
          <p:cNvPr id="4109" name="Rectangle 13"/>
          <p:cNvSpPr>
            <a:spLocks noGrp="1" noChangeArrowheads="1"/>
          </p:cNvSpPr>
          <p:nvPr>
            <p:ph type="dt"/>
          </p:nvPr>
        </p:nvSpPr>
        <p:spPr bwMode="auto">
          <a:xfrm>
            <a:off x="6172200" y="6172200"/>
            <a:ext cx="25130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buClrTx/>
              <a:buFontTx/>
              <a:buNone/>
              <a:tabLst>
                <a:tab pos="449263" algn="l"/>
                <a:tab pos="898525" algn="l"/>
                <a:tab pos="1347788" algn="l"/>
                <a:tab pos="1797050" algn="l"/>
                <a:tab pos="2246313" algn="l"/>
              </a:tabLst>
              <a:defRPr sz="1100" b="1" smtClean="0">
                <a:solidFill>
                  <a:srgbClr val="7F7F7F"/>
                </a:solidFill>
                <a:latin typeface="Times New Roman" pitchFamily="16" charset="0"/>
                <a:cs typeface="Segoe UI" charset="0"/>
              </a:defRPr>
            </a:lvl1pPr>
          </a:lstStyle>
          <a:p>
            <a:pPr>
              <a:defRPr/>
            </a:pPr>
            <a:endParaRPr lang="pl-PL"/>
          </a:p>
        </p:txBody>
      </p:sp>
      <p:sp>
        <p:nvSpPr>
          <p:cNvPr id="4105" name="Text Box 14"/>
          <p:cNvSpPr txBox="1">
            <a:spLocks noChangeArrowheads="1"/>
          </p:cNvSpPr>
          <p:nvPr/>
        </p:nvSpPr>
        <p:spPr bwMode="auto">
          <a:xfrm>
            <a:off x="457200" y="6172200"/>
            <a:ext cx="3352800" cy="365125"/>
          </a:xfrm>
          <a:prstGeom prst="rect">
            <a:avLst/>
          </a:prstGeom>
          <a:noFill/>
          <a:ln w="9525">
            <a:noFill/>
            <a:round/>
            <a:headEnd/>
            <a:tailEnd/>
          </a:ln>
          <a:effectLst/>
        </p:spPr>
        <p:txBody>
          <a:bodyPr wrap="none" anchor="ctr"/>
          <a:lstStyle/>
          <a:p>
            <a:endParaRPr lang="pl-PL"/>
          </a:p>
        </p:txBody>
      </p:sp>
      <p:sp>
        <p:nvSpPr>
          <p:cNvPr id="4111" name="Rectangle 15"/>
          <p:cNvSpPr>
            <a:spLocks noGrp="1" noChangeArrowheads="1"/>
          </p:cNvSpPr>
          <p:nvPr>
            <p:ph type="sldNum"/>
          </p:nvPr>
        </p:nvSpPr>
        <p:spPr bwMode="auto">
          <a:xfrm>
            <a:off x="3810000" y="6172200"/>
            <a:ext cx="1827213" cy="363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a:buClrTx/>
              <a:buFontTx/>
              <a:buNone/>
              <a:tabLst>
                <a:tab pos="449263" algn="l"/>
                <a:tab pos="898525" algn="l"/>
                <a:tab pos="1347788" algn="l"/>
                <a:tab pos="1797050" algn="l"/>
              </a:tabLst>
              <a:defRPr sz="1200" b="1" smtClean="0">
                <a:solidFill>
                  <a:srgbClr val="7F7F7F"/>
                </a:solidFill>
                <a:latin typeface="Times New Roman" pitchFamily="16" charset="0"/>
                <a:cs typeface="Segoe UI" charset="0"/>
              </a:defRPr>
            </a:lvl1pPr>
          </a:lstStyle>
          <a:p>
            <a:pPr>
              <a:defRPr/>
            </a:pPr>
            <a:fld id="{FF29EDDF-2D90-4EF4-8545-D7671AEC530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mj-lt"/>
          <a:ea typeface="+mj-ea"/>
          <a:cs typeface="+mj-cs"/>
        </a:defRPr>
      </a:lvl1pPr>
      <a:lvl2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2pPr>
      <a:lvl3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3pPr>
      <a:lvl4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4pPr>
      <a:lvl5pPr algn="r" defTabSz="449263" rtl="0" eaLnBrk="0" fontAlgn="base" hangingPunct="0">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5pPr>
      <a:lvl6pPr marL="25146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6pPr>
      <a:lvl7pPr marL="29718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7pPr>
      <a:lvl8pPr marL="34290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8pPr>
      <a:lvl9pPr marL="3886200" indent="-228600" algn="r" defTabSz="449263" rtl="0" fontAlgn="base">
        <a:spcBef>
          <a:spcPct val="0"/>
        </a:spcBef>
        <a:spcAft>
          <a:spcPct val="0"/>
        </a:spcAft>
        <a:buClr>
          <a:srgbClr val="000000"/>
        </a:buClr>
        <a:buSzPct val="100000"/>
        <a:buFont typeface="Times New Roman" pitchFamily="16" charset="0"/>
        <a:defRPr sz="4600" b="1">
          <a:solidFill>
            <a:srgbClr val="000000"/>
          </a:solidFill>
          <a:latin typeface="Trebuchet MS" pitchFamily="32" charset="0"/>
          <a:ea typeface="Microsoft YaHei" charset="-122"/>
        </a:defRPr>
      </a:lvl9pPr>
    </p:titleStyle>
    <p:bodyStyle>
      <a:lvl1pPr marL="342900" indent="-342900" algn="l" defTabSz="449263" rtl="0" eaLnBrk="0" fontAlgn="base" hangingPunct="0">
        <a:spcBef>
          <a:spcPts val="550"/>
        </a:spcBef>
        <a:spcAft>
          <a:spcPts val="300"/>
        </a:spcAft>
        <a:buClr>
          <a:srgbClr val="000000"/>
        </a:buClr>
        <a:buSzPct val="100000"/>
        <a:buFont typeface="Times New Roman" pitchFamily="16" charset="0"/>
        <a:defRPr sz="2200">
          <a:solidFill>
            <a:srgbClr val="404040"/>
          </a:solidFill>
          <a:latin typeface="+mn-lt"/>
          <a:ea typeface="+mn-ea"/>
          <a:cs typeface="+mn-cs"/>
        </a:defRPr>
      </a:lvl1pPr>
      <a:lvl2pPr marL="742950" indent="-285750" algn="l" defTabSz="449263" rtl="0" eaLnBrk="0" fontAlgn="base" hangingPunct="0">
        <a:spcBef>
          <a:spcPts val="500"/>
        </a:spcBef>
        <a:spcAft>
          <a:spcPts val="300"/>
        </a:spcAft>
        <a:buClr>
          <a:srgbClr val="000000"/>
        </a:buClr>
        <a:buSzPct val="100000"/>
        <a:buFont typeface="Times New Roman" pitchFamily="16" charset="0"/>
        <a:defRPr sz="2000">
          <a:solidFill>
            <a:srgbClr val="404040"/>
          </a:solidFill>
          <a:latin typeface="+mn-lt"/>
          <a:ea typeface="+mn-ea"/>
        </a:defRPr>
      </a:lvl2pPr>
      <a:lvl3pPr marL="1143000" indent="-228600" algn="l" defTabSz="449263" rtl="0" eaLnBrk="0" fontAlgn="base" hangingPunct="0">
        <a:spcBef>
          <a:spcPts val="450"/>
        </a:spcBef>
        <a:spcAft>
          <a:spcPts val="300"/>
        </a:spcAft>
        <a:buClr>
          <a:srgbClr val="000000"/>
        </a:buClr>
        <a:buSzPct val="100000"/>
        <a:buFont typeface="Times New Roman" pitchFamily="16" charset="0"/>
        <a:defRPr>
          <a:solidFill>
            <a:srgbClr val="404040"/>
          </a:solidFill>
          <a:latin typeface="+mn-lt"/>
          <a:ea typeface="+mn-ea"/>
        </a:defRPr>
      </a:lvl3pPr>
      <a:lvl4pPr marL="1600200" indent="-228600" algn="l" defTabSz="449263" rtl="0" eaLnBrk="0" fontAlgn="base" hangingPunct="0">
        <a:spcBef>
          <a:spcPts val="400"/>
        </a:spcBef>
        <a:spcAft>
          <a:spcPts val="300"/>
        </a:spcAft>
        <a:buClr>
          <a:srgbClr val="000000"/>
        </a:buClr>
        <a:buSzPct val="100000"/>
        <a:buFont typeface="Times New Roman" pitchFamily="16" charset="0"/>
        <a:defRPr sz="1600">
          <a:solidFill>
            <a:srgbClr val="404040"/>
          </a:solidFill>
          <a:latin typeface="+mn-lt"/>
          <a:ea typeface="+mn-ea"/>
        </a:defRPr>
      </a:lvl4pPr>
      <a:lvl5pPr marL="2057400" indent="-228600" algn="l" defTabSz="449263" rtl="0" eaLnBrk="0" fontAlgn="base" hangingPunct="0">
        <a:spcBef>
          <a:spcPts val="350"/>
        </a:spcBef>
        <a:spcAft>
          <a:spcPts val="300"/>
        </a:spcAft>
        <a:buClr>
          <a:srgbClr val="000000"/>
        </a:buClr>
        <a:buSzPct val="100000"/>
        <a:buFont typeface="Times New Roman" pitchFamily="16" charset="0"/>
        <a:defRPr sz="1400">
          <a:solidFill>
            <a:srgbClr val="404040"/>
          </a:solidFill>
          <a:latin typeface="+mn-lt"/>
          <a:ea typeface="+mn-ea"/>
        </a:defRPr>
      </a:lvl5pPr>
      <a:lvl6pPr marL="25146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6pPr>
      <a:lvl7pPr marL="29718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7pPr>
      <a:lvl8pPr marL="34290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8pPr>
      <a:lvl9pPr marL="3886200" indent="-228600" algn="l" defTabSz="449263" rtl="0" fontAlgn="base">
        <a:spcBef>
          <a:spcPts val="350"/>
        </a:spcBef>
        <a:spcAft>
          <a:spcPts val="300"/>
        </a:spcAft>
        <a:buClr>
          <a:srgbClr val="000000"/>
        </a:buClr>
        <a:buSzPct val="100000"/>
        <a:buFont typeface="Times New Roman" pitchFamily="16" charset="0"/>
        <a:defRPr sz="1400">
          <a:solidFill>
            <a:srgbClr val="404040"/>
          </a:solidFill>
          <a:latin typeface="+mn-lt"/>
          <a:ea typeface="+mn-ea"/>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3779838" y="5589588"/>
            <a:ext cx="4824412" cy="647700"/>
          </a:xfrm>
          <a:prstGeom prst="rect">
            <a:avLst/>
          </a:prstGeom>
          <a:noFill/>
          <a:ln w="9525">
            <a:noFill/>
            <a:round/>
            <a:headEnd/>
            <a:tailEnd/>
          </a:ln>
          <a:effectLst/>
        </p:spPr>
        <p:txBody>
          <a:bodyPr/>
          <a:lstStyle/>
          <a:p>
            <a:pPr algn="r">
              <a:lnSpc>
                <a:spcPct val="90000"/>
              </a:lnSpc>
              <a:spcBef>
                <a:spcPts val="500"/>
              </a:spcBef>
              <a:spcAft>
                <a:spcPts val="300"/>
              </a:spcAft>
              <a:buClrTx/>
              <a:buSzPct val="130000"/>
              <a:buFontTx/>
              <a:buNone/>
              <a:tabLst>
                <a:tab pos="0" algn="l"/>
                <a:tab pos="866775" algn="l"/>
                <a:tab pos="1781175" algn="l"/>
                <a:tab pos="2695575" algn="l"/>
                <a:tab pos="3609975" algn="l"/>
                <a:tab pos="4524375" algn="l"/>
                <a:tab pos="5438775" algn="l"/>
                <a:tab pos="6353175" algn="l"/>
                <a:tab pos="7267575" algn="l"/>
                <a:tab pos="8181975" algn="l"/>
                <a:tab pos="9096375" algn="l"/>
                <a:tab pos="10010775" algn="l"/>
              </a:tabLst>
            </a:pPr>
            <a:r>
              <a:rPr lang="pl-PL" sz="2000">
                <a:solidFill>
                  <a:srgbClr val="212745"/>
                </a:solidFill>
              </a:rPr>
              <a:t>Karolina Szostak-Lubomska – nauczyciel polonista i nauczyciel bibliotekarz</a:t>
            </a:r>
          </a:p>
        </p:txBody>
      </p:sp>
      <p:pic>
        <p:nvPicPr>
          <p:cNvPr id="5123" name="Picture 2"/>
          <p:cNvPicPr>
            <a:picLocks noChangeAspect="1" noChangeArrowheads="1"/>
          </p:cNvPicPr>
          <p:nvPr/>
        </p:nvPicPr>
        <p:blipFill>
          <a:blip r:embed="rId3"/>
          <a:srcRect/>
          <a:stretch>
            <a:fillRect/>
          </a:stretch>
        </p:blipFill>
        <p:spPr bwMode="auto">
          <a:xfrm>
            <a:off x="323850" y="560388"/>
            <a:ext cx="8356600" cy="42005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1143000" y="731838"/>
            <a:ext cx="3346450" cy="639762"/>
          </a:xfrm>
          <a:prstGeom prst="rect">
            <a:avLst/>
          </a:prstGeom>
          <a:noFill/>
          <a:ln w="9525">
            <a:noFill/>
            <a:round/>
            <a:headEnd/>
            <a:tailEnd/>
          </a:ln>
          <a:effectLst/>
        </p:spPr>
        <p:txBody>
          <a:bodyPr wrap="none" anchor="ctr"/>
          <a:lstStyle/>
          <a:p>
            <a:endParaRPr lang="pl-PL"/>
          </a:p>
        </p:txBody>
      </p:sp>
      <p:pic>
        <p:nvPicPr>
          <p:cNvPr id="14339" name="Picture 2"/>
          <p:cNvPicPr>
            <a:picLocks noChangeAspect="1" noChangeArrowheads="1"/>
          </p:cNvPicPr>
          <p:nvPr/>
        </p:nvPicPr>
        <p:blipFill>
          <a:blip r:embed="rId3" cstate="email"/>
          <a:srcRect/>
          <a:stretch>
            <a:fillRect/>
          </a:stretch>
        </p:blipFill>
        <p:spPr bwMode="auto">
          <a:xfrm>
            <a:off x="323850" y="1655763"/>
            <a:ext cx="4179888" cy="3644900"/>
          </a:xfrm>
          <a:prstGeom prst="rect">
            <a:avLst/>
          </a:prstGeom>
          <a:noFill/>
          <a:ln w="9525">
            <a:noFill/>
            <a:round/>
            <a:headEnd/>
            <a:tailEnd/>
          </a:ln>
          <a:effectLst/>
        </p:spPr>
      </p:pic>
      <p:sp>
        <p:nvSpPr>
          <p:cNvPr id="14340" name="Text Box 3"/>
          <p:cNvSpPr txBox="1">
            <a:spLocks noChangeArrowheads="1"/>
          </p:cNvSpPr>
          <p:nvPr/>
        </p:nvSpPr>
        <p:spPr bwMode="auto">
          <a:xfrm>
            <a:off x="4646613" y="731838"/>
            <a:ext cx="3348037" cy="639762"/>
          </a:xfrm>
          <a:prstGeom prst="rect">
            <a:avLst/>
          </a:prstGeom>
          <a:noFill/>
          <a:ln w="9525">
            <a:noFill/>
            <a:round/>
            <a:headEnd/>
            <a:tailEnd/>
          </a:ln>
          <a:effectLst/>
        </p:spPr>
        <p:txBody>
          <a:bodyPr wrap="none" anchor="ctr"/>
          <a:lstStyle/>
          <a:p>
            <a:endParaRPr lang="pl-PL"/>
          </a:p>
        </p:txBody>
      </p:sp>
      <p:pic>
        <p:nvPicPr>
          <p:cNvPr id="14341" name="Picture 4"/>
          <p:cNvPicPr>
            <a:picLocks noChangeAspect="1" noChangeArrowheads="1"/>
          </p:cNvPicPr>
          <p:nvPr/>
        </p:nvPicPr>
        <p:blipFill>
          <a:blip r:embed="rId4" cstate="email"/>
          <a:srcRect/>
          <a:stretch>
            <a:fillRect/>
          </a:stretch>
        </p:blipFill>
        <p:spPr bwMode="auto">
          <a:xfrm>
            <a:off x="4645025" y="1654175"/>
            <a:ext cx="3814763" cy="3575050"/>
          </a:xfrm>
          <a:prstGeom prst="rect">
            <a:avLst/>
          </a:prstGeom>
          <a:noFill/>
          <a:ln w="9525">
            <a:noFill/>
            <a:round/>
            <a:headEnd/>
            <a:tailEnd/>
          </a:ln>
          <a:effectLst/>
        </p:spPr>
      </p:pic>
      <p:sp>
        <p:nvSpPr>
          <p:cNvPr id="14342" name="Text Box 5"/>
          <p:cNvSpPr txBox="1">
            <a:spLocks noChangeArrowheads="1"/>
          </p:cNvSpPr>
          <p:nvPr/>
        </p:nvSpPr>
        <p:spPr bwMode="auto">
          <a:xfrm>
            <a:off x="1793875" y="4371975"/>
            <a:ext cx="6511925" cy="1495425"/>
          </a:xfrm>
          <a:prstGeom prst="rect">
            <a:avLst/>
          </a:prstGeom>
          <a:noFill/>
          <a:ln w="9525">
            <a:noFill/>
            <a:round/>
            <a:headEnd/>
            <a:tailEnd/>
          </a:ln>
          <a:effectLst/>
        </p:spPr>
        <p:txBody>
          <a:bodyPr wrap="none" anchor="ctr"/>
          <a:lstStyle/>
          <a:p>
            <a:endParaRPr lang="pl-P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srcRect/>
          <a:stretch>
            <a:fillRect/>
          </a:stretch>
        </p:blipFill>
        <p:spPr bwMode="auto">
          <a:xfrm>
            <a:off x="841375" y="549275"/>
            <a:ext cx="3633788" cy="1614488"/>
          </a:xfrm>
          <a:prstGeom prst="rect">
            <a:avLst/>
          </a:prstGeom>
          <a:noFill/>
          <a:ln w="9525">
            <a:noFill/>
            <a:round/>
            <a:headEnd/>
            <a:tailEnd/>
          </a:ln>
          <a:effectLst/>
        </p:spPr>
      </p:pic>
      <p:pic>
        <p:nvPicPr>
          <p:cNvPr id="15363" name="Picture 2"/>
          <p:cNvPicPr>
            <a:picLocks noChangeAspect="1" noChangeArrowheads="1"/>
          </p:cNvPicPr>
          <p:nvPr/>
        </p:nvPicPr>
        <p:blipFill>
          <a:blip r:embed="rId4" cstate="email"/>
          <a:srcRect/>
          <a:stretch>
            <a:fillRect/>
          </a:stretch>
        </p:blipFill>
        <p:spPr bwMode="auto">
          <a:xfrm>
            <a:off x="4356100" y="1839913"/>
            <a:ext cx="4787900" cy="3676650"/>
          </a:xfrm>
          <a:prstGeom prst="rect">
            <a:avLst/>
          </a:prstGeom>
          <a:noFill/>
          <a:ln w="9525">
            <a:noFill/>
            <a:round/>
            <a:headEnd/>
            <a:tailEnd/>
          </a:ln>
          <a:effectLst/>
        </p:spPr>
      </p:pic>
      <p:sp>
        <p:nvSpPr>
          <p:cNvPr id="15364" name="Text Box 3"/>
          <p:cNvSpPr txBox="1">
            <a:spLocks noChangeArrowheads="1"/>
          </p:cNvSpPr>
          <p:nvPr/>
        </p:nvSpPr>
        <p:spPr bwMode="auto">
          <a:xfrm>
            <a:off x="684213" y="2349500"/>
            <a:ext cx="3779837" cy="3287713"/>
          </a:xfrm>
          <a:prstGeom prst="rect">
            <a:avLst/>
          </a:prstGeom>
          <a:noFill/>
          <a:ln w="9525">
            <a:noFill/>
            <a:round/>
            <a:headEnd/>
            <a:tailEnd/>
          </a:ln>
          <a:effectLst/>
        </p:spPr>
        <p:txBody>
          <a:bodyPr/>
          <a:lstStyle/>
          <a:p>
            <a:pPr>
              <a:spcBef>
                <a:spcPts val="5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sz="2000">
                <a:solidFill>
                  <a:srgbClr val="404040"/>
                </a:solidFill>
              </a:rPr>
              <a:t>Zadaniem dzieci było wykonanie książki sensorycznej z różnego rodzaju nietypowych materiałów (piach, liście, tkaniny miękkie futerkowe, szorstkie, papier ścierny, folie itp.) ze szczególnym zwróceniem uwagi na fakturę, strukturę oraz budowę danego materiału oraz dźwięk jaki wydaje przy np. zgniataniu lub dotykaniu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839788" y="952500"/>
            <a:ext cx="3635375" cy="947738"/>
          </a:xfrm>
          <a:prstGeom prst="rect">
            <a:avLst/>
          </a:prstGeom>
          <a:noFill/>
          <a:ln w="9525">
            <a:noFill/>
            <a:round/>
            <a:headEnd/>
            <a:tailEnd/>
          </a:ln>
          <a:effectLst/>
        </p:spPr>
        <p:txBody>
          <a:bodyPr wrap="none" anchor="ctr"/>
          <a:lstStyle/>
          <a:p>
            <a:endParaRPr lang="pl-PL"/>
          </a:p>
        </p:txBody>
      </p:sp>
      <p:pic>
        <p:nvPicPr>
          <p:cNvPr id="16387" name="Picture 2"/>
          <p:cNvPicPr>
            <a:picLocks noChangeAspect="1" noChangeArrowheads="1"/>
          </p:cNvPicPr>
          <p:nvPr/>
        </p:nvPicPr>
        <p:blipFill>
          <a:blip r:embed="rId3" cstate="email"/>
          <a:srcRect/>
          <a:stretch>
            <a:fillRect/>
          </a:stretch>
        </p:blipFill>
        <p:spPr bwMode="auto">
          <a:xfrm>
            <a:off x="4140200" y="1839913"/>
            <a:ext cx="4824413" cy="3460750"/>
          </a:xfrm>
          <a:prstGeom prst="rect">
            <a:avLst/>
          </a:prstGeom>
          <a:noFill/>
          <a:ln w="9525">
            <a:noFill/>
            <a:round/>
            <a:headEnd/>
            <a:tailEnd/>
          </a:ln>
          <a:effectLst/>
        </p:spPr>
      </p:pic>
      <p:sp>
        <p:nvSpPr>
          <p:cNvPr id="16388" name="Text Box 3"/>
          <p:cNvSpPr txBox="1">
            <a:spLocks noChangeArrowheads="1"/>
          </p:cNvSpPr>
          <p:nvPr/>
        </p:nvSpPr>
        <p:spPr bwMode="auto">
          <a:xfrm>
            <a:off x="395288" y="836613"/>
            <a:ext cx="3744912" cy="5400675"/>
          </a:xfrm>
          <a:prstGeom prst="rect">
            <a:avLst/>
          </a:prstGeom>
          <a:noFill/>
          <a:ln w="9525">
            <a:noFill/>
            <a:round/>
            <a:headEnd/>
            <a:tailEnd/>
          </a:ln>
          <a:effectLst/>
        </p:spPr>
        <p:txBody>
          <a:bodyPr/>
          <a:lstStyle/>
          <a:p>
            <a:pPr>
              <a:spcBef>
                <a:spcPts val="6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sz="2400">
                <a:solidFill>
                  <a:srgbClr val="404040"/>
                </a:solidFill>
              </a:rPr>
              <a:t>Uczniowie dużo wcześniej gromadzili i przygotowywali materiały, które miały być wykorzystane do realizacji książki sensorycznej.</a:t>
            </a:r>
          </a:p>
          <a:p>
            <a:pPr>
              <a:spcBef>
                <a:spcPts val="6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sz="2400">
                <a:solidFill>
                  <a:srgbClr val="404040"/>
                </a:solidFill>
              </a:rPr>
              <a:t>Główna część zadania została wykonana podczas nocki w bibliotece.</a:t>
            </a:r>
          </a:p>
          <a:p>
            <a:pPr>
              <a:spcBef>
                <a:spcPts val="6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sz="2400">
                <a:solidFill>
                  <a:srgbClr val="404040"/>
                </a:solidFill>
              </a:rPr>
              <a:t>Hasło: MOJE ZOO</a:t>
            </a:r>
          </a:p>
          <a:p>
            <a:pPr>
              <a:spcBef>
                <a:spcPts val="6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endParaRPr lang="pl-PL" sz="2400">
              <a:solidFill>
                <a:srgbClr val="40404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143000" y="731838"/>
            <a:ext cx="3346450" cy="639762"/>
          </a:xfrm>
          <a:prstGeom prst="rect">
            <a:avLst/>
          </a:prstGeom>
          <a:noFill/>
          <a:ln w="9525">
            <a:noFill/>
            <a:round/>
            <a:headEnd/>
            <a:tailEnd/>
          </a:ln>
          <a:effectLst/>
        </p:spPr>
        <p:txBody>
          <a:bodyPr wrap="none" anchor="ctr"/>
          <a:lstStyle/>
          <a:p>
            <a:endParaRPr lang="pl-PL"/>
          </a:p>
        </p:txBody>
      </p:sp>
      <p:pic>
        <p:nvPicPr>
          <p:cNvPr id="17411" name="Picture 2"/>
          <p:cNvPicPr>
            <a:picLocks noChangeAspect="1" noChangeArrowheads="1"/>
          </p:cNvPicPr>
          <p:nvPr/>
        </p:nvPicPr>
        <p:blipFill>
          <a:blip r:embed="rId3" cstate="email"/>
          <a:srcRect/>
          <a:stretch>
            <a:fillRect/>
          </a:stretch>
        </p:blipFill>
        <p:spPr bwMode="auto">
          <a:xfrm>
            <a:off x="323850" y="1655763"/>
            <a:ext cx="4179888" cy="3213100"/>
          </a:xfrm>
          <a:prstGeom prst="rect">
            <a:avLst/>
          </a:prstGeom>
          <a:noFill/>
          <a:ln w="9525">
            <a:noFill/>
            <a:round/>
            <a:headEnd/>
            <a:tailEnd/>
          </a:ln>
          <a:effectLst/>
        </p:spPr>
      </p:pic>
      <p:sp>
        <p:nvSpPr>
          <p:cNvPr id="17412" name="Text Box 3"/>
          <p:cNvSpPr txBox="1">
            <a:spLocks noChangeArrowheads="1"/>
          </p:cNvSpPr>
          <p:nvPr/>
        </p:nvSpPr>
        <p:spPr bwMode="auto">
          <a:xfrm>
            <a:off x="4646613" y="731838"/>
            <a:ext cx="3348037" cy="639762"/>
          </a:xfrm>
          <a:prstGeom prst="rect">
            <a:avLst/>
          </a:prstGeom>
          <a:noFill/>
          <a:ln w="9525">
            <a:noFill/>
            <a:round/>
            <a:headEnd/>
            <a:tailEnd/>
          </a:ln>
          <a:effectLst/>
        </p:spPr>
        <p:txBody>
          <a:bodyPr wrap="none" anchor="ctr"/>
          <a:lstStyle/>
          <a:p>
            <a:endParaRPr lang="pl-PL"/>
          </a:p>
        </p:txBody>
      </p:sp>
      <p:pic>
        <p:nvPicPr>
          <p:cNvPr id="17413" name="Picture 4"/>
          <p:cNvPicPr>
            <a:picLocks noChangeAspect="1" noChangeArrowheads="1"/>
          </p:cNvPicPr>
          <p:nvPr/>
        </p:nvPicPr>
        <p:blipFill>
          <a:blip r:embed="rId4" cstate="email"/>
          <a:srcRect/>
          <a:stretch>
            <a:fillRect/>
          </a:stretch>
        </p:blipFill>
        <p:spPr bwMode="auto">
          <a:xfrm>
            <a:off x="4645025" y="1654175"/>
            <a:ext cx="4103688" cy="3359150"/>
          </a:xfrm>
          <a:prstGeom prst="rect">
            <a:avLst/>
          </a:prstGeom>
          <a:noFill/>
          <a:ln w="9525">
            <a:noFill/>
            <a:round/>
            <a:headEnd/>
            <a:tailEnd/>
          </a:ln>
          <a:effectLst/>
        </p:spPr>
      </p:pic>
      <p:sp>
        <p:nvSpPr>
          <p:cNvPr id="17414" name="Text Box 5"/>
          <p:cNvSpPr txBox="1">
            <a:spLocks noChangeArrowheads="1"/>
          </p:cNvSpPr>
          <p:nvPr/>
        </p:nvSpPr>
        <p:spPr bwMode="auto">
          <a:xfrm>
            <a:off x="1793875" y="4371975"/>
            <a:ext cx="6511925" cy="1495425"/>
          </a:xfrm>
          <a:prstGeom prst="rect">
            <a:avLst/>
          </a:prstGeom>
          <a:noFill/>
          <a:ln w="9525">
            <a:noFill/>
            <a:round/>
            <a:headEnd/>
            <a:tailEnd/>
          </a:ln>
          <a:effectLst/>
        </p:spPr>
        <p:txBody>
          <a:bodyPr wrap="none" anchor="ctr"/>
          <a:lstStyle/>
          <a:p>
            <a:endParaRPr lang="pl-P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143000" y="731838"/>
            <a:ext cx="3346450" cy="639762"/>
          </a:xfrm>
          <a:prstGeom prst="rect">
            <a:avLst/>
          </a:prstGeom>
          <a:noFill/>
          <a:ln w="9525">
            <a:noFill/>
            <a:round/>
            <a:headEnd/>
            <a:tailEnd/>
          </a:ln>
          <a:effectLst/>
        </p:spPr>
        <p:txBody>
          <a:bodyPr wrap="none" anchor="ctr"/>
          <a:lstStyle/>
          <a:p>
            <a:endParaRPr lang="pl-PL"/>
          </a:p>
        </p:txBody>
      </p:sp>
      <p:pic>
        <p:nvPicPr>
          <p:cNvPr id="18435" name="Picture 2"/>
          <p:cNvPicPr>
            <a:picLocks noChangeAspect="1" noChangeArrowheads="1"/>
          </p:cNvPicPr>
          <p:nvPr/>
        </p:nvPicPr>
        <p:blipFill>
          <a:blip r:embed="rId3" cstate="email"/>
          <a:srcRect/>
          <a:stretch>
            <a:fillRect/>
          </a:stretch>
        </p:blipFill>
        <p:spPr bwMode="auto">
          <a:xfrm>
            <a:off x="107950" y="1655763"/>
            <a:ext cx="4395788" cy="3860800"/>
          </a:xfrm>
          <a:prstGeom prst="rect">
            <a:avLst/>
          </a:prstGeom>
          <a:noFill/>
          <a:ln w="9525">
            <a:noFill/>
            <a:round/>
            <a:headEnd/>
            <a:tailEnd/>
          </a:ln>
          <a:effectLst/>
        </p:spPr>
      </p:pic>
      <p:sp>
        <p:nvSpPr>
          <p:cNvPr id="18436" name="Text Box 3"/>
          <p:cNvSpPr txBox="1">
            <a:spLocks noChangeArrowheads="1"/>
          </p:cNvSpPr>
          <p:nvPr/>
        </p:nvSpPr>
        <p:spPr bwMode="auto">
          <a:xfrm>
            <a:off x="4646613" y="731838"/>
            <a:ext cx="3348037" cy="639762"/>
          </a:xfrm>
          <a:prstGeom prst="rect">
            <a:avLst/>
          </a:prstGeom>
          <a:noFill/>
          <a:ln w="9525">
            <a:noFill/>
            <a:round/>
            <a:headEnd/>
            <a:tailEnd/>
          </a:ln>
          <a:effectLst/>
        </p:spPr>
        <p:txBody>
          <a:bodyPr wrap="none" anchor="ctr"/>
          <a:lstStyle/>
          <a:p>
            <a:endParaRPr lang="pl-PL"/>
          </a:p>
        </p:txBody>
      </p:sp>
      <p:pic>
        <p:nvPicPr>
          <p:cNvPr id="18437" name="Picture 4"/>
          <p:cNvPicPr>
            <a:picLocks noChangeAspect="1" noChangeArrowheads="1"/>
          </p:cNvPicPr>
          <p:nvPr/>
        </p:nvPicPr>
        <p:blipFill>
          <a:blip r:embed="rId4" cstate="email"/>
          <a:srcRect/>
          <a:stretch>
            <a:fillRect/>
          </a:stretch>
        </p:blipFill>
        <p:spPr bwMode="auto">
          <a:xfrm>
            <a:off x="4645025" y="1654175"/>
            <a:ext cx="4030663" cy="3862388"/>
          </a:xfrm>
          <a:prstGeom prst="rect">
            <a:avLst/>
          </a:prstGeom>
          <a:noFill/>
          <a:ln w="9525">
            <a:noFill/>
            <a:round/>
            <a:headEnd/>
            <a:tailEnd/>
          </a:ln>
          <a:effectLst/>
        </p:spPr>
      </p:pic>
      <p:sp>
        <p:nvSpPr>
          <p:cNvPr id="18438" name="Text Box 5"/>
          <p:cNvSpPr txBox="1">
            <a:spLocks noChangeArrowheads="1"/>
          </p:cNvSpPr>
          <p:nvPr/>
        </p:nvSpPr>
        <p:spPr bwMode="auto">
          <a:xfrm>
            <a:off x="1793875" y="4371975"/>
            <a:ext cx="6511925" cy="1495425"/>
          </a:xfrm>
          <a:prstGeom prst="rect">
            <a:avLst/>
          </a:prstGeom>
          <a:noFill/>
          <a:ln w="9525">
            <a:noFill/>
            <a:round/>
            <a:headEnd/>
            <a:tailEnd/>
          </a:ln>
          <a:effectLst/>
        </p:spPr>
        <p:txBody>
          <a:bodyPr wrap="none" anchor="ctr"/>
          <a:lstStyle/>
          <a:p>
            <a:endParaRPr lang="pl-PL"/>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srcRect/>
          <a:stretch>
            <a:fillRect/>
          </a:stretch>
        </p:blipFill>
        <p:spPr bwMode="auto">
          <a:xfrm>
            <a:off x="841375" y="261938"/>
            <a:ext cx="3633788" cy="2335212"/>
          </a:xfrm>
          <a:prstGeom prst="rect">
            <a:avLst/>
          </a:prstGeom>
          <a:noFill/>
          <a:ln w="9525">
            <a:noFill/>
            <a:round/>
            <a:headEnd/>
            <a:tailEnd/>
          </a:ln>
          <a:effectLst/>
        </p:spPr>
      </p:pic>
      <p:sp>
        <p:nvSpPr>
          <p:cNvPr id="6147" name="Text Box 2"/>
          <p:cNvSpPr txBox="1">
            <a:spLocks noChangeArrowheads="1"/>
          </p:cNvSpPr>
          <p:nvPr/>
        </p:nvSpPr>
        <p:spPr bwMode="auto">
          <a:xfrm>
            <a:off x="1076325" y="3497263"/>
            <a:ext cx="3387725" cy="2139950"/>
          </a:xfrm>
          <a:prstGeom prst="rect">
            <a:avLst/>
          </a:prstGeom>
          <a:noFill/>
          <a:ln w="9525">
            <a:noFill/>
            <a:round/>
            <a:headEnd/>
            <a:tailEnd/>
          </a:ln>
          <a:effectLst/>
        </p:spPr>
        <p:txBody>
          <a:bodyPr/>
          <a:lstStyle/>
          <a:p>
            <a:pPr algn="ctr">
              <a:spcBef>
                <a:spcPts val="5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sz="2000">
                <a:solidFill>
                  <a:srgbClr val="404040"/>
                </a:solidFill>
              </a:rPr>
              <a:t>Projekt polegał na rozwiązaniu zagadki kryminalnej i podaniu informacji na temat, jaka książka została zniszczona i kto był sprawcą.</a:t>
            </a:r>
          </a:p>
        </p:txBody>
      </p:sp>
      <p:pic>
        <p:nvPicPr>
          <p:cNvPr id="6148" name="Picture 3"/>
          <p:cNvPicPr>
            <a:picLocks noChangeAspect="1" noChangeArrowheads="1"/>
          </p:cNvPicPr>
          <p:nvPr/>
        </p:nvPicPr>
        <p:blipFill>
          <a:blip r:embed="rId4" cstate="email"/>
          <a:srcRect/>
          <a:stretch>
            <a:fillRect/>
          </a:stretch>
        </p:blipFill>
        <p:spPr bwMode="auto">
          <a:xfrm>
            <a:off x="4932363" y="333375"/>
            <a:ext cx="3600450" cy="56165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839788" y="836613"/>
            <a:ext cx="3635375" cy="947737"/>
          </a:xfrm>
          <a:prstGeom prst="rect">
            <a:avLst/>
          </a:prstGeom>
          <a:noFill/>
          <a:ln w="9525">
            <a:noFill/>
            <a:round/>
            <a:headEnd/>
            <a:tailEnd/>
          </a:ln>
          <a:effectLst/>
        </p:spPr>
        <p:txBody>
          <a:bodyPr wrap="none" anchor="ctr"/>
          <a:lstStyle/>
          <a:p>
            <a:endParaRPr lang="pl-PL"/>
          </a:p>
        </p:txBody>
      </p:sp>
      <p:pic>
        <p:nvPicPr>
          <p:cNvPr id="7171" name="Picture 2"/>
          <p:cNvPicPr>
            <a:picLocks noChangeAspect="1" noChangeArrowheads="1"/>
          </p:cNvPicPr>
          <p:nvPr/>
        </p:nvPicPr>
        <p:blipFill>
          <a:blip r:embed="rId3" cstate="email"/>
          <a:srcRect/>
          <a:stretch>
            <a:fillRect/>
          </a:stretch>
        </p:blipFill>
        <p:spPr bwMode="auto">
          <a:xfrm>
            <a:off x="4427538" y="1196975"/>
            <a:ext cx="4537075" cy="3816350"/>
          </a:xfrm>
          <a:prstGeom prst="rect">
            <a:avLst/>
          </a:prstGeom>
          <a:noFill/>
          <a:ln w="9525">
            <a:noFill/>
            <a:round/>
            <a:headEnd/>
            <a:tailEnd/>
          </a:ln>
          <a:effectLst/>
        </p:spPr>
      </p:pic>
      <p:sp>
        <p:nvSpPr>
          <p:cNvPr id="7172" name="Text Box 3"/>
          <p:cNvSpPr txBox="1">
            <a:spLocks noChangeArrowheads="1"/>
          </p:cNvSpPr>
          <p:nvPr/>
        </p:nvSpPr>
        <p:spPr bwMode="auto">
          <a:xfrm>
            <a:off x="1076325" y="1052513"/>
            <a:ext cx="3387725" cy="4584700"/>
          </a:xfrm>
          <a:prstGeom prst="rect">
            <a:avLst/>
          </a:prstGeom>
          <a:noFill/>
          <a:ln w="9525">
            <a:noFill/>
            <a:round/>
            <a:headEnd/>
            <a:tailEnd/>
          </a:ln>
          <a:effectLst/>
        </p:spPr>
        <p:txBody>
          <a:bodyPr/>
          <a:lstStyle/>
          <a:p>
            <a:pPr>
              <a:lnSpc>
                <a:spcPct val="90000"/>
              </a:lnSpc>
              <a:spcBef>
                <a:spcPts val="5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sz="2000">
                <a:solidFill>
                  <a:srgbClr val="404040"/>
                </a:solidFill>
              </a:rPr>
              <a:t>Aby rozwiązać zagadkę kryminalną, należało każdego dnia (przez 5 dni), codziennie, przychodzić do biblioteki szkolnej po wskazówki, które naprowadzały na właściwe rozwiązanie.</a:t>
            </a:r>
          </a:p>
          <a:p>
            <a:pPr>
              <a:lnSpc>
                <a:spcPct val="90000"/>
              </a:lnSpc>
              <a:spcBef>
                <a:spcPts val="5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sz="2000">
                <a:solidFill>
                  <a:srgbClr val="404040"/>
                </a:solidFill>
              </a:rPr>
              <a:t>A zadania wcale nie należały do najprostszych, mimo że ich adresatami byli uczniowie z klas I –III. Chciałam, by uczniowie mieli świadomość, iż nic nie przychodzi bez wysiłku.</a:t>
            </a:r>
          </a:p>
          <a:p>
            <a:pPr>
              <a:lnSpc>
                <a:spcPct val="90000"/>
              </a:lnSpc>
              <a:spcBef>
                <a:spcPts val="5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endParaRPr lang="pl-PL" sz="2000">
              <a:solidFill>
                <a:srgbClr val="40404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839788" y="549275"/>
            <a:ext cx="3635375" cy="947738"/>
          </a:xfrm>
          <a:prstGeom prst="rect">
            <a:avLst/>
          </a:prstGeom>
          <a:noFill/>
          <a:ln w="9525">
            <a:noFill/>
            <a:round/>
            <a:headEnd/>
            <a:tailEnd/>
          </a:ln>
          <a:effectLst/>
        </p:spPr>
        <p:txBody>
          <a:bodyPr wrap="none" anchor="ctr"/>
          <a:lstStyle/>
          <a:p>
            <a:endParaRPr lang="pl-PL"/>
          </a:p>
        </p:txBody>
      </p:sp>
      <p:pic>
        <p:nvPicPr>
          <p:cNvPr id="8195" name="Picture 2"/>
          <p:cNvPicPr>
            <a:picLocks noChangeAspect="1" noChangeArrowheads="1"/>
          </p:cNvPicPr>
          <p:nvPr/>
        </p:nvPicPr>
        <p:blipFill>
          <a:blip r:embed="rId3" cstate="email"/>
          <a:srcRect/>
          <a:stretch>
            <a:fillRect/>
          </a:stretch>
        </p:blipFill>
        <p:spPr bwMode="auto">
          <a:xfrm>
            <a:off x="4356100" y="1839913"/>
            <a:ext cx="4679950" cy="3101975"/>
          </a:xfrm>
          <a:prstGeom prst="rect">
            <a:avLst/>
          </a:prstGeom>
          <a:noFill/>
          <a:ln w="9525">
            <a:noFill/>
            <a:round/>
            <a:headEnd/>
            <a:tailEnd/>
          </a:ln>
          <a:effectLst/>
        </p:spPr>
      </p:pic>
      <p:sp>
        <p:nvSpPr>
          <p:cNvPr id="8196" name="Text Box 3"/>
          <p:cNvSpPr txBox="1">
            <a:spLocks noChangeArrowheads="1"/>
          </p:cNvSpPr>
          <p:nvPr/>
        </p:nvSpPr>
        <p:spPr bwMode="auto">
          <a:xfrm>
            <a:off x="1076325" y="981075"/>
            <a:ext cx="3387725" cy="4656138"/>
          </a:xfrm>
          <a:prstGeom prst="rect">
            <a:avLst/>
          </a:prstGeom>
          <a:noFill/>
          <a:ln w="9525">
            <a:noFill/>
            <a:round/>
            <a:headEnd/>
            <a:tailEnd/>
          </a:ln>
          <a:effectLst/>
        </p:spPr>
        <p:txBody>
          <a:bodyPr/>
          <a:lstStyle/>
          <a:p>
            <a:pPr marL="284163" indent="-284163">
              <a:spcBef>
                <a:spcPts val="500"/>
              </a:spcBef>
              <a:spcAft>
                <a:spcPts val="300"/>
              </a:spcAft>
              <a:buClr>
                <a:srgbClr val="C3260C"/>
              </a:buClr>
              <a:buSzPct val="130000"/>
              <a:buFont typeface="Trebuchet MS" pitchFamily="32" charset="0"/>
              <a:buChar char="-"/>
              <a:tabLst>
                <a:tab pos="969963" algn="l"/>
                <a:tab pos="1884363" algn="l"/>
                <a:tab pos="2798763" algn="l"/>
                <a:tab pos="3713163" algn="l"/>
                <a:tab pos="4627563" algn="l"/>
                <a:tab pos="5541963" algn="l"/>
                <a:tab pos="6456363" algn="l"/>
                <a:tab pos="7370763" algn="l"/>
                <a:tab pos="8285163" algn="l"/>
                <a:tab pos="9199563" algn="l"/>
                <a:tab pos="10113963" algn="l"/>
              </a:tabLst>
            </a:pPr>
            <a:r>
              <a:rPr lang="pl-PL" sz="2000">
                <a:solidFill>
                  <a:srgbClr val="404040"/>
                </a:solidFill>
              </a:rPr>
              <a:t>Uczniowie musieli polegać na swojej spostrzegawczości i intuicji. </a:t>
            </a:r>
          </a:p>
          <a:p>
            <a:pPr marL="284163" indent="-284163">
              <a:spcBef>
                <a:spcPts val="500"/>
              </a:spcBef>
              <a:spcAft>
                <a:spcPts val="300"/>
              </a:spcAft>
              <a:buClr>
                <a:srgbClr val="C3260C"/>
              </a:buClr>
              <a:buSzPct val="130000"/>
              <a:buFont typeface="Trebuchet MS" pitchFamily="32" charset="0"/>
              <a:buChar char="-"/>
              <a:tabLst>
                <a:tab pos="969963" algn="l"/>
                <a:tab pos="1884363" algn="l"/>
                <a:tab pos="2798763" algn="l"/>
                <a:tab pos="3713163" algn="l"/>
                <a:tab pos="4627563" algn="l"/>
                <a:tab pos="5541963" algn="l"/>
                <a:tab pos="6456363" algn="l"/>
                <a:tab pos="7370763" algn="l"/>
                <a:tab pos="8285163" algn="l"/>
                <a:tab pos="9199563" algn="l"/>
                <a:tab pos="10113963" algn="l"/>
              </a:tabLst>
            </a:pPr>
            <a:r>
              <a:rPr lang="pl-PL" sz="2000">
                <a:solidFill>
                  <a:srgbClr val="404040"/>
                </a:solidFill>
              </a:rPr>
              <a:t>Niezbędna okazała się również umiejętność liczenia, szyfrowania i wyszukiwania informacji w książkach i Internecie. Ważne, że uczniowie mogli bawić się z rodzicami, gdyż kartki zabierali ze sobą do domu.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793875" y="6237288"/>
            <a:ext cx="6511925" cy="1495425"/>
          </a:xfrm>
          <a:prstGeom prst="rect">
            <a:avLst/>
          </a:prstGeom>
          <a:noFill/>
          <a:ln w="9525">
            <a:noFill/>
            <a:round/>
            <a:headEnd/>
            <a:tailEnd/>
          </a:ln>
          <a:effectLst/>
        </p:spPr>
        <p:txBody>
          <a:bodyPr wrap="none" anchor="ctr"/>
          <a:lstStyle/>
          <a:p>
            <a:endParaRPr lang="pl-PL"/>
          </a:p>
        </p:txBody>
      </p:sp>
      <p:sp>
        <p:nvSpPr>
          <p:cNvPr id="9219" name="Text Box 2"/>
          <p:cNvSpPr txBox="1">
            <a:spLocks noChangeArrowheads="1"/>
          </p:cNvSpPr>
          <p:nvPr/>
        </p:nvSpPr>
        <p:spPr bwMode="auto">
          <a:xfrm>
            <a:off x="1143000" y="731838"/>
            <a:ext cx="6400800" cy="4857750"/>
          </a:xfrm>
          <a:prstGeom prst="rect">
            <a:avLst/>
          </a:prstGeom>
          <a:noFill/>
          <a:ln w="9525">
            <a:noFill/>
            <a:round/>
            <a:headEnd/>
            <a:tailEnd/>
          </a:ln>
          <a:effectLst/>
        </p:spPr>
        <p:txBody>
          <a:bodyPr/>
          <a:lstStyle/>
          <a:p>
            <a:pPr marL="228600" indent="-182563">
              <a:spcBef>
                <a:spcPts val="500"/>
              </a:spcBef>
              <a:spcAft>
                <a:spcPts val="300"/>
              </a:spcAft>
              <a:buClr>
                <a:srgbClr val="C3260C"/>
              </a:buClr>
              <a:buSzPct val="130000"/>
              <a:buFont typeface="Georgia" pitchFamily="16"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a:solidFill>
                  <a:srgbClr val="404040"/>
                </a:solidFill>
              </a:rPr>
              <a:t>Zadania były ułożone tak, by pasowały do księgozbioru i możliwości biblioteki. </a:t>
            </a:r>
          </a:p>
          <a:p>
            <a:pPr marL="228600" indent="-182563">
              <a:spcBef>
                <a:spcPts val="500"/>
              </a:spcBef>
              <a:spcAft>
                <a:spcPts val="300"/>
              </a:spcAft>
              <a:buClr>
                <a:srgbClr val="C3260C"/>
              </a:buClr>
              <a:buSzPct val="130000"/>
              <a:buFont typeface="Georgia" pitchFamily="16"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a:solidFill>
                  <a:srgbClr val="404040"/>
                </a:solidFill>
              </a:rPr>
              <a:t>Codziennie, otrzymując daną wskazówkę, uczniowie dostawali informację dotyczącą od razu dwóch zagadnień: KTO i JAKĄ KSIĄŻKĘ uszkodził. </a:t>
            </a:r>
          </a:p>
          <a:p>
            <a:pPr marL="228600" indent="-182563">
              <a:spcBef>
                <a:spcPts val="500"/>
              </a:spcBef>
              <a:spcAft>
                <a:spcPts val="300"/>
              </a:spcAft>
              <a:buClr>
                <a:srgbClr val="C3260C"/>
              </a:buClr>
              <a:buSzPct val="130000"/>
              <a:buFont typeface="Georgia" pitchFamily="16"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a:solidFill>
                  <a:srgbClr val="404040"/>
                </a:solidFill>
              </a:rPr>
              <a:t>Zatem kolejno uczniowie mogli dowiedzieć się, ile stron ma poszukiwana pozycja, potem kto jest autorem, </a:t>
            </a:r>
          </a:p>
          <a:p>
            <a:pPr marL="228600" indent="-182563">
              <a:spcBef>
                <a:spcPts val="500"/>
              </a:spcBef>
              <a:spcAft>
                <a:spcPts val="300"/>
              </a:spcAft>
              <a:buClr>
                <a:srgbClr val="C3260C"/>
              </a:buClr>
              <a:buSzPct val="130000"/>
              <a:buFont typeface="Georgia" pitchFamily="16"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a:solidFill>
                  <a:srgbClr val="404040"/>
                </a:solidFill>
              </a:rPr>
              <a:t>następnie jaki gatunek prezentują zawarte w książce utwory,</a:t>
            </a:r>
          </a:p>
          <a:p>
            <a:pPr marL="228600" indent="-182563">
              <a:spcBef>
                <a:spcPts val="500"/>
              </a:spcBef>
              <a:spcAft>
                <a:spcPts val="300"/>
              </a:spcAft>
              <a:buClr>
                <a:srgbClr val="C3260C"/>
              </a:buClr>
              <a:buSzPct val="130000"/>
              <a:buFont typeface="Georgia" pitchFamily="16"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a:solidFill>
                  <a:srgbClr val="404040"/>
                </a:solidFill>
              </a:rPr>
              <a:t> by pod koniec poznać fragmenty zniszczonego dzieła. Ostatnia wskazówka dawała możliwość upewnienia się, że na pewno uczniowie dobrze wybrali zniszczone dzieło.</a:t>
            </a:r>
          </a:p>
          <a:p>
            <a:pPr marL="228600" indent="-182563">
              <a:spcBef>
                <a:spcPts val="500"/>
              </a:spcBef>
              <a:spcAft>
                <a:spcPts val="300"/>
              </a:spcAft>
              <a:buClr>
                <a:srgbClr val="C3260C"/>
              </a:buClr>
              <a:buSzPct val="130000"/>
              <a:buFont typeface="Georgia" pitchFamily="16"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pl-PL" sz="2000">
              <a:solidFill>
                <a:srgbClr val="40404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793875" y="6597650"/>
            <a:ext cx="6511925" cy="1495425"/>
          </a:xfrm>
          <a:prstGeom prst="rect">
            <a:avLst/>
          </a:prstGeom>
          <a:noFill/>
          <a:ln w="9525">
            <a:noFill/>
            <a:round/>
            <a:headEnd/>
            <a:tailEnd/>
          </a:ln>
          <a:effectLst/>
        </p:spPr>
        <p:txBody>
          <a:bodyPr wrap="none" anchor="ctr"/>
          <a:lstStyle/>
          <a:p>
            <a:endParaRPr lang="pl-PL"/>
          </a:p>
        </p:txBody>
      </p:sp>
      <p:sp>
        <p:nvSpPr>
          <p:cNvPr id="10243" name="Text Box 2"/>
          <p:cNvSpPr txBox="1">
            <a:spLocks noChangeArrowheads="1"/>
          </p:cNvSpPr>
          <p:nvPr/>
        </p:nvSpPr>
        <p:spPr bwMode="auto">
          <a:xfrm>
            <a:off x="1143000" y="731838"/>
            <a:ext cx="6958013" cy="5360987"/>
          </a:xfrm>
          <a:prstGeom prst="rect">
            <a:avLst/>
          </a:prstGeom>
          <a:noFill/>
          <a:ln w="9525">
            <a:noFill/>
            <a:round/>
            <a:headEnd/>
            <a:tailEnd/>
          </a:ln>
          <a:effectLst/>
        </p:spPr>
        <p:txBody>
          <a:bodyPr/>
          <a:lstStyle/>
          <a:p>
            <a:pPr marL="228600" indent="-182563">
              <a:spcBef>
                <a:spcPts val="700"/>
              </a:spcBef>
              <a:spcAft>
                <a:spcPts val="300"/>
              </a:spcAft>
              <a:buClr>
                <a:srgbClr val="C3260C"/>
              </a:buClr>
              <a:buSzPct val="130000"/>
              <a:buFont typeface="Georgia" pitchFamily="16"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800">
                <a:solidFill>
                  <a:srgbClr val="404040"/>
                </a:solidFill>
              </a:rPr>
              <a:t>Można było zauważyć, iż uczniowie w napięciu oczekiwali na kolejny dzień i kolejne sugestie. Z dużym zaangażowaniem przystępowali do rozwiązywania zadań, czasami łączyli się w grupy, czasami w pary, a czasami działali indywidualnie. Istotne było to, że cel został osiągnięty. Uczniowie dobrze się bawili, gremialnie odwiedzali bibliotekę i uczyli się samodzielnego poszukiwania informacji.</a:t>
            </a:r>
          </a:p>
          <a:p>
            <a:pPr marL="228600" indent="-182563">
              <a:spcBef>
                <a:spcPts val="700"/>
              </a:spcBef>
              <a:spcAft>
                <a:spcPts val="300"/>
              </a:spcAft>
              <a:buClr>
                <a:srgbClr val="C3260C"/>
              </a:buClr>
              <a:buSzPct val="130000"/>
              <a:buFont typeface="Georgia" pitchFamily="16"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pl-PL" sz="2800">
              <a:solidFill>
                <a:srgbClr val="40404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srcRect/>
          <a:stretch>
            <a:fillRect/>
          </a:stretch>
        </p:blipFill>
        <p:spPr bwMode="auto">
          <a:xfrm>
            <a:off x="841375" y="622300"/>
            <a:ext cx="3633788" cy="1901825"/>
          </a:xfrm>
          <a:prstGeom prst="rect">
            <a:avLst/>
          </a:prstGeom>
          <a:noFill/>
          <a:ln w="9525">
            <a:noFill/>
            <a:round/>
            <a:headEnd/>
            <a:tailEnd/>
          </a:ln>
          <a:effectLst/>
        </p:spPr>
      </p:pic>
      <p:pic>
        <p:nvPicPr>
          <p:cNvPr id="11267" name="Picture 2"/>
          <p:cNvPicPr>
            <a:picLocks noChangeAspect="1" noChangeArrowheads="1"/>
          </p:cNvPicPr>
          <p:nvPr/>
        </p:nvPicPr>
        <p:blipFill>
          <a:blip r:embed="rId4" cstate="email"/>
          <a:srcRect/>
          <a:stretch>
            <a:fillRect/>
          </a:stretch>
        </p:blipFill>
        <p:spPr bwMode="auto">
          <a:xfrm>
            <a:off x="4594225" y="1628775"/>
            <a:ext cx="4441825" cy="4105275"/>
          </a:xfrm>
          <a:prstGeom prst="rect">
            <a:avLst/>
          </a:prstGeom>
          <a:noFill/>
          <a:ln w="9525">
            <a:noFill/>
            <a:round/>
            <a:headEnd/>
            <a:tailEnd/>
          </a:ln>
          <a:effectLst/>
        </p:spPr>
      </p:pic>
      <p:sp>
        <p:nvSpPr>
          <p:cNvPr id="11268" name="Text Box 3"/>
          <p:cNvSpPr txBox="1">
            <a:spLocks noChangeArrowheads="1"/>
          </p:cNvSpPr>
          <p:nvPr/>
        </p:nvSpPr>
        <p:spPr bwMode="auto">
          <a:xfrm>
            <a:off x="611188" y="2492375"/>
            <a:ext cx="3852862" cy="3313113"/>
          </a:xfrm>
          <a:prstGeom prst="rect">
            <a:avLst/>
          </a:prstGeom>
          <a:noFill/>
          <a:ln w="9525">
            <a:noFill/>
            <a:round/>
            <a:headEnd/>
            <a:tailEnd/>
          </a:ln>
          <a:effectLst/>
        </p:spPr>
        <p:txBody>
          <a:bodyPr/>
          <a:lstStyle/>
          <a:p>
            <a:pPr>
              <a:spcBef>
                <a:spcPts val="45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a:solidFill>
                  <a:srgbClr val="404040"/>
                </a:solidFill>
              </a:rPr>
              <a:t>- Celem projektu było przybliżenie uczniom różnego rodzaju książek </a:t>
            </a:r>
          </a:p>
          <a:p>
            <a:pPr>
              <a:spcBef>
                <a:spcPts val="45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a:solidFill>
                  <a:srgbClr val="404040"/>
                </a:solidFill>
              </a:rPr>
              <a:t>- pokazanie ich wartości literackich i plastycznych </a:t>
            </a:r>
          </a:p>
          <a:p>
            <a:pPr>
              <a:spcBef>
                <a:spcPts val="45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a:solidFill>
                  <a:srgbClr val="404040"/>
                </a:solidFill>
              </a:rPr>
              <a:t>- ukazanie twórczości wybranych artystów tworzących nietypowe książki. </a:t>
            </a:r>
          </a:p>
          <a:p>
            <a:pPr>
              <a:spcBef>
                <a:spcPts val="45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a:solidFill>
                  <a:srgbClr val="404040"/>
                </a:solidFill>
              </a:rPr>
              <a:t>Szczególnie istotnym elementem projektu było zachęcenie dzieci do czytania i obcowania z książką.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839788" y="692150"/>
            <a:ext cx="3635375" cy="947738"/>
          </a:xfrm>
          <a:prstGeom prst="rect">
            <a:avLst/>
          </a:prstGeom>
          <a:noFill/>
          <a:ln w="9525">
            <a:noFill/>
            <a:round/>
            <a:headEnd/>
            <a:tailEnd/>
          </a:ln>
          <a:effectLst/>
        </p:spPr>
        <p:txBody>
          <a:bodyPr wrap="none" anchor="ctr"/>
          <a:lstStyle/>
          <a:p>
            <a:endParaRPr lang="pl-PL"/>
          </a:p>
        </p:txBody>
      </p:sp>
      <p:sp>
        <p:nvSpPr>
          <p:cNvPr id="12291" name="Text Box 2"/>
          <p:cNvSpPr txBox="1">
            <a:spLocks noChangeArrowheads="1"/>
          </p:cNvSpPr>
          <p:nvPr/>
        </p:nvSpPr>
        <p:spPr bwMode="auto">
          <a:xfrm>
            <a:off x="611188" y="1773238"/>
            <a:ext cx="3821112" cy="3795712"/>
          </a:xfrm>
          <a:prstGeom prst="rect">
            <a:avLst/>
          </a:prstGeom>
          <a:noFill/>
          <a:ln w="9525">
            <a:noFill/>
            <a:round/>
            <a:headEnd/>
            <a:tailEnd/>
          </a:ln>
          <a:effectLst/>
        </p:spPr>
        <p:txBody>
          <a:bodyPr/>
          <a:lstStyle/>
          <a:p>
            <a:pPr algn="just">
              <a:spcBef>
                <a:spcPts val="45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a:solidFill>
                  <a:srgbClr val="404040"/>
                </a:solidFill>
              </a:rPr>
              <a:t>Dzięki projektowi uczestnicy warsztatów poznali ciekawe </a:t>
            </a:r>
            <a:r>
              <a:rPr lang="pl-PL" sz="2000">
                <a:solidFill>
                  <a:srgbClr val="404040"/>
                </a:solidFill>
              </a:rPr>
              <a:t>techniki</a:t>
            </a:r>
            <a:r>
              <a:rPr lang="pl-PL">
                <a:solidFill>
                  <a:srgbClr val="404040"/>
                </a:solidFill>
              </a:rPr>
              <a:t> plastyczne i graficzne oraz nietypowe rodzaje książek. </a:t>
            </a:r>
          </a:p>
          <a:p>
            <a:pPr algn="just">
              <a:spcBef>
                <a:spcPts val="45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endParaRPr lang="pl-PL">
              <a:solidFill>
                <a:srgbClr val="404040"/>
              </a:solidFill>
            </a:endParaRPr>
          </a:p>
          <a:p>
            <a:pPr algn="just">
              <a:spcBef>
                <a:spcPts val="45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endParaRPr lang="pl-PL">
              <a:solidFill>
                <a:srgbClr val="404040"/>
              </a:solidFill>
            </a:endParaRPr>
          </a:p>
          <a:p>
            <a:pPr algn="just">
              <a:spcBef>
                <a:spcPts val="45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a:solidFill>
                  <a:srgbClr val="404040"/>
                </a:solidFill>
              </a:rPr>
              <a:t>„Kadr na Bielawy – superbohater na Bielawach” - o komiksie</a:t>
            </a:r>
          </a:p>
        </p:txBody>
      </p:sp>
      <p:pic>
        <p:nvPicPr>
          <p:cNvPr id="12292" name="Picture 3"/>
          <p:cNvPicPr>
            <a:picLocks noChangeAspect="1" noChangeArrowheads="1"/>
          </p:cNvPicPr>
          <p:nvPr/>
        </p:nvPicPr>
        <p:blipFill>
          <a:blip r:embed="rId3" cstate="email"/>
          <a:srcRect/>
          <a:stretch>
            <a:fillRect/>
          </a:stretch>
        </p:blipFill>
        <p:spPr bwMode="auto">
          <a:xfrm>
            <a:off x="4427538" y="1989138"/>
            <a:ext cx="4537075" cy="310991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839788" y="738188"/>
            <a:ext cx="3635375" cy="947737"/>
          </a:xfrm>
          <a:prstGeom prst="rect">
            <a:avLst/>
          </a:prstGeom>
          <a:noFill/>
          <a:ln w="9525">
            <a:noFill/>
            <a:round/>
            <a:headEnd/>
            <a:tailEnd/>
          </a:ln>
          <a:effectLst/>
        </p:spPr>
        <p:txBody>
          <a:bodyPr wrap="none" anchor="ctr"/>
          <a:lstStyle/>
          <a:p>
            <a:endParaRPr lang="pl-PL"/>
          </a:p>
        </p:txBody>
      </p:sp>
      <p:pic>
        <p:nvPicPr>
          <p:cNvPr id="13315" name="Picture 2"/>
          <p:cNvPicPr>
            <a:picLocks noChangeAspect="1" noChangeArrowheads="1"/>
          </p:cNvPicPr>
          <p:nvPr/>
        </p:nvPicPr>
        <p:blipFill>
          <a:blip r:embed="rId3" cstate="email"/>
          <a:srcRect/>
          <a:stretch>
            <a:fillRect/>
          </a:stretch>
        </p:blipFill>
        <p:spPr bwMode="auto">
          <a:xfrm>
            <a:off x="4067175" y="1700213"/>
            <a:ext cx="4968875" cy="3457575"/>
          </a:xfrm>
          <a:prstGeom prst="rect">
            <a:avLst/>
          </a:prstGeom>
          <a:noFill/>
          <a:ln w="9525">
            <a:noFill/>
            <a:round/>
            <a:headEnd/>
            <a:tailEnd/>
          </a:ln>
          <a:effectLst/>
        </p:spPr>
      </p:pic>
      <p:sp>
        <p:nvSpPr>
          <p:cNvPr id="13316" name="Text Box 3"/>
          <p:cNvSpPr txBox="1">
            <a:spLocks noChangeArrowheads="1"/>
          </p:cNvSpPr>
          <p:nvPr/>
        </p:nvSpPr>
        <p:spPr bwMode="auto">
          <a:xfrm>
            <a:off x="395288" y="1412875"/>
            <a:ext cx="4068762" cy="4224338"/>
          </a:xfrm>
          <a:prstGeom prst="rect">
            <a:avLst/>
          </a:prstGeom>
          <a:noFill/>
          <a:ln w="9525">
            <a:noFill/>
            <a:round/>
            <a:headEnd/>
            <a:tailEnd/>
          </a:ln>
          <a:effectLst/>
        </p:spPr>
        <p:txBody>
          <a:bodyPr/>
          <a:lstStyle/>
          <a:p>
            <a:pPr>
              <a:spcBef>
                <a:spcPts val="5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sz="2000">
                <a:solidFill>
                  <a:srgbClr val="404040"/>
                </a:solidFill>
              </a:rPr>
              <a:t>Merytoryczne wprowadzenie.</a:t>
            </a:r>
          </a:p>
          <a:p>
            <a:pPr>
              <a:spcBef>
                <a:spcPts val="5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sz="2000">
                <a:solidFill>
                  <a:srgbClr val="404040"/>
                </a:solidFill>
              </a:rPr>
              <a:t>Zadanie dzieci  - </a:t>
            </a:r>
          </a:p>
          <a:p>
            <a:pPr>
              <a:spcBef>
                <a:spcPts val="5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sz="2000">
                <a:solidFill>
                  <a:srgbClr val="404040"/>
                </a:solidFill>
              </a:rPr>
              <a:t>Wykonanie komiksu opowiadającego wymyśloną historię, której akcja rozgrywa się na osiedlu Bielawy-Grębocin. </a:t>
            </a:r>
          </a:p>
          <a:p>
            <a:pPr>
              <a:spcBef>
                <a:spcPts val="5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sz="2000">
                <a:solidFill>
                  <a:srgbClr val="404040"/>
                </a:solidFill>
              </a:rPr>
              <a:t>Inspiracja: twórcy komiksów</a:t>
            </a:r>
          </a:p>
          <a:p>
            <a:pPr>
              <a:spcBef>
                <a:spcPts val="5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sz="2000">
                <a:solidFill>
                  <a:srgbClr val="404040"/>
                </a:solidFill>
              </a:rPr>
              <a:t>Czas: realizacji – 4 dni</a:t>
            </a:r>
          </a:p>
          <a:p>
            <a:pPr>
              <a:spcBef>
                <a:spcPts val="500"/>
              </a:spcBef>
              <a:spcAft>
                <a:spcPts val="300"/>
              </a:spcAft>
              <a:buClrTx/>
              <a:buSzPct val="130000"/>
              <a:buFontTx/>
              <a:buNone/>
              <a:tabLst>
                <a:tab pos="685800" algn="l"/>
                <a:tab pos="1600200" algn="l"/>
                <a:tab pos="2514600" algn="l"/>
                <a:tab pos="3429000" algn="l"/>
                <a:tab pos="4343400" algn="l"/>
                <a:tab pos="5257800" algn="l"/>
                <a:tab pos="6172200" algn="l"/>
                <a:tab pos="7086600" algn="l"/>
                <a:tab pos="8001000" algn="l"/>
                <a:tab pos="8915400" algn="l"/>
                <a:tab pos="9829800" algn="l"/>
              </a:tabLst>
            </a:pPr>
            <a:r>
              <a:rPr lang="pl-PL" sz="2000">
                <a:solidFill>
                  <a:srgbClr val="404040"/>
                </a:solidFill>
              </a:rPr>
              <a:t>Efekt: księga komiksów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rebuchet MS"/>
        <a:ea typeface="Microsoft YaHei"/>
        <a:cs typeface=""/>
      </a:majorFont>
      <a:minorFont>
        <a:latin typeface="Trebuchet MS"/>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rebuchet MS"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rebuchet MS" pitchFamily="32"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rebuchet MS"/>
        <a:ea typeface="Microsoft YaHei"/>
        <a:cs typeface=""/>
      </a:majorFont>
      <a:minorFont>
        <a:latin typeface="Trebuchet MS"/>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rebuchet MS"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rebuchet MS" pitchFamily="32"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rebuchet MS"/>
        <a:ea typeface="Microsoft YaHei"/>
        <a:cs typeface=""/>
      </a:majorFont>
      <a:minorFont>
        <a:latin typeface="Trebuchet MS"/>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rebuchet MS"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rebuchet MS" pitchFamily="32"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rebuchet MS"/>
        <a:ea typeface="Microsoft YaHei"/>
        <a:cs typeface=""/>
      </a:majorFont>
      <a:minorFont>
        <a:latin typeface="Trebuchet MS"/>
        <a:ea typeface="Microsoft YaHei"/>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rebuchet MS"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rebuchet MS" pitchFamily="32" charset="0"/>
            <a:ea typeface="Microsoft YaHei" charset="-122"/>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464</Words>
  <PresentationFormat>Pokaz na ekranie (4:3)</PresentationFormat>
  <Paragraphs>30</Paragraphs>
  <Slides>14</Slides>
  <Notes>14</Notes>
  <HiddenSlides>0</HiddenSlides>
  <MMClips>0</MMClips>
  <ScaleCrop>false</ScaleCrop>
  <HeadingPairs>
    <vt:vector size="4" baseType="variant">
      <vt:variant>
        <vt:lpstr>Motyw</vt:lpstr>
      </vt:variant>
      <vt:variant>
        <vt:i4>4</vt:i4>
      </vt:variant>
      <vt:variant>
        <vt:lpstr>Tytuły slajdów</vt:lpstr>
      </vt:variant>
      <vt:variant>
        <vt:i4>14</vt:i4>
      </vt:variant>
    </vt:vector>
  </HeadingPairs>
  <TitlesOfParts>
    <vt:vector size="18" baseType="lpstr">
      <vt:lpstr>Motyw pakietu Office</vt:lpstr>
      <vt:lpstr>1_Motyw pakietu Office</vt:lpstr>
      <vt:lpstr>2_Motyw pakietu Office</vt:lpstr>
      <vt:lpstr>3_Motyw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Projekty edukacyjne  w bibliotece. Szkoła Podstawowa  nr 35 w Toruniu</dc:title>
  <dc:creator>user</dc:creator>
  <cp:lastModifiedBy>Tomasz Lutkiewicz</cp:lastModifiedBy>
  <cp:revision>6</cp:revision>
  <cp:lastPrinted>1601-01-01T00:00:00Z</cp:lastPrinted>
  <dcterms:created xsi:type="dcterms:W3CDTF">2017-10-12T07:39:14Z</dcterms:created>
  <dcterms:modified xsi:type="dcterms:W3CDTF">2017-11-29T13:09:07Z</dcterms:modified>
</cp:coreProperties>
</file>